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data1.xml" ContentType="application/vnd.openxmlformats-officedocument.drawingml.diagramData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1.xml" ContentType="application/vnd.openxmlformats-officedocument.theme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drawing2.xml" ContentType="application/vnd.ms-office.drawingml.diagramDrawing+xml"/>
  <Override PartName="/ppt/diagrams/colors2.xml" ContentType="application/vnd.openxmlformats-officedocument.drawingml.diagramColors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301" r:id="rId4"/>
    <p:sldId id="302" r:id="rId5"/>
    <p:sldId id="303" r:id="rId6"/>
    <p:sldId id="304" r:id="rId7"/>
    <p:sldId id="305" r:id="rId8"/>
    <p:sldId id="306" r:id="rId9"/>
    <p:sldId id="307" r:id="rId10"/>
    <p:sldId id="308" r:id="rId11"/>
    <p:sldId id="309" r:id="rId12"/>
    <p:sldId id="310" r:id="rId13"/>
    <p:sldId id="311" r:id="rId14"/>
    <p:sldId id="312" r:id="rId15"/>
    <p:sldId id="313" r:id="rId16"/>
    <p:sldId id="314" r:id="rId17"/>
    <p:sldId id="315" r:id="rId18"/>
    <p:sldId id="316" r:id="rId19"/>
    <p:sldId id="317" r:id="rId20"/>
    <p:sldId id="318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9" autoAdjust="0"/>
    <p:restoredTop sz="94660"/>
  </p:normalViewPr>
  <p:slideViewPr>
    <p:cSldViewPr snapToGrid="0">
      <p:cViewPr varScale="1">
        <p:scale>
          <a:sx n="143" d="100"/>
          <a:sy n="143" d="100"/>
        </p:scale>
        <p:origin x="120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28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openxmlformats.org/officeDocument/2006/relationships/customXml" Target="../customXml/item2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sv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sv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BE2FE2C-683B-47FF-8559-AF38BDBEA34A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F12B0788-1F1E-4ADE-9036-DCAA3DF2B022}">
      <dgm:prSet/>
      <dgm:spPr/>
      <dgm:t>
        <a:bodyPr/>
        <a:lstStyle/>
        <a:p>
          <a:r>
            <a:rPr lang="en-US" b="0" i="0" baseline="0"/>
            <a:t>Learn practical strategies for implementing LCA tools that deliver real results </a:t>
          </a:r>
          <a:endParaRPr lang="en-US"/>
        </a:p>
      </dgm:t>
    </dgm:pt>
    <dgm:pt modelId="{7468A9AB-1431-4D94-A5FA-3187C675E726}" type="parTrans" cxnId="{8B135756-8A1E-4451-9D97-7ECDC9B3A151}">
      <dgm:prSet/>
      <dgm:spPr/>
      <dgm:t>
        <a:bodyPr/>
        <a:lstStyle/>
        <a:p>
          <a:endParaRPr lang="en-US"/>
        </a:p>
      </dgm:t>
    </dgm:pt>
    <dgm:pt modelId="{23FB0CF6-586E-4855-AD89-D43F7099E225}" type="sibTrans" cxnId="{8B135756-8A1E-4451-9D97-7ECDC9B3A151}">
      <dgm:prSet/>
      <dgm:spPr/>
      <dgm:t>
        <a:bodyPr/>
        <a:lstStyle/>
        <a:p>
          <a:endParaRPr lang="en-US"/>
        </a:p>
      </dgm:t>
    </dgm:pt>
    <dgm:pt modelId="{31012916-2FD2-49F2-81FA-B8620653D728}">
      <dgm:prSet/>
      <dgm:spPr/>
      <dgm:t>
        <a:bodyPr/>
        <a:lstStyle/>
        <a:p>
          <a:r>
            <a:rPr lang="en-US" b="0" i="0" baseline="0"/>
            <a:t>Choose the right software, set up reliable data systems, and create actionable insights </a:t>
          </a:r>
          <a:endParaRPr lang="en-US"/>
        </a:p>
      </dgm:t>
    </dgm:pt>
    <dgm:pt modelId="{6F2A3B73-A559-458C-84F2-742F80A02CA7}" type="parTrans" cxnId="{FDD4D79A-F552-48AD-AAC3-314917118EDA}">
      <dgm:prSet/>
      <dgm:spPr/>
      <dgm:t>
        <a:bodyPr/>
        <a:lstStyle/>
        <a:p>
          <a:endParaRPr lang="en-US"/>
        </a:p>
      </dgm:t>
    </dgm:pt>
    <dgm:pt modelId="{606C84B9-CBF2-4616-B1EE-62BE64131868}" type="sibTrans" cxnId="{FDD4D79A-F552-48AD-AAC3-314917118EDA}">
      <dgm:prSet/>
      <dgm:spPr/>
      <dgm:t>
        <a:bodyPr/>
        <a:lstStyle/>
        <a:p>
          <a:endParaRPr lang="en-US"/>
        </a:p>
      </dgm:t>
    </dgm:pt>
    <dgm:pt modelId="{DA27EF18-0274-476A-90E9-43EF71D0D2D8}">
      <dgm:prSet/>
      <dgm:spPr/>
      <dgm:t>
        <a:bodyPr/>
        <a:lstStyle/>
        <a:p>
          <a:r>
            <a:rPr lang="en-US" b="0" i="0" baseline="0"/>
            <a:t>Get a roadmap for starting or improving your LCA work </a:t>
          </a:r>
          <a:endParaRPr lang="en-US"/>
        </a:p>
      </dgm:t>
    </dgm:pt>
    <dgm:pt modelId="{0FB3D120-E1B7-4738-9725-EBDBF5148876}" type="parTrans" cxnId="{DA5789E8-01C2-450A-93C9-4B63492B4890}">
      <dgm:prSet/>
      <dgm:spPr/>
      <dgm:t>
        <a:bodyPr/>
        <a:lstStyle/>
        <a:p>
          <a:endParaRPr lang="en-US"/>
        </a:p>
      </dgm:t>
    </dgm:pt>
    <dgm:pt modelId="{AE92696B-0149-4983-B98B-04BF19C54C30}" type="sibTrans" cxnId="{DA5789E8-01C2-450A-93C9-4B63492B4890}">
      <dgm:prSet/>
      <dgm:spPr/>
      <dgm:t>
        <a:bodyPr/>
        <a:lstStyle/>
        <a:p>
          <a:endParaRPr lang="en-US"/>
        </a:p>
      </dgm:t>
    </dgm:pt>
    <dgm:pt modelId="{0F249DD8-6DCA-4C57-998A-2ACA884E7A9F}">
      <dgm:prSet/>
      <dgm:spPr/>
      <dgm:t>
        <a:bodyPr/>
        <a:lstStyle/>
        <a:p>
          <a:r>
            <a:rPr lang="en-US" b="0" i="0" baseline="0"/>
            <a:t>Focus on real-world applications and lessons from similar organizations </a:t>
          </a:r>
          <a:endParaRPr lang="en-US"/>
        </a:p>
      </dgm:t>
    </dgm:pt>
    <dgm:pt modelId="{DAA4B1C3-FF9B-4CED-9E12-1F7E6A6044B9}" type="parTrans" cxnId="{DA27D1CF-600A-4C11-A4E1-72023178BF20}">
      <dgm:prSet/>
      <dgm:spPr/>
      <dgm:t>
        <a:bodyPr/>
        <a:lstStyle/>
        <a:p>
          <a:endParaRPr lang="en-US"/>
        </a:p>
      </dgm:t>
    </dgm:pt>
    <dgm:pt modelId="{A232BBDE-261D-4282-97F7-F980CE6DBC46}" type="sibTrans" cxnId="{DA27D1CF-600A-4C11-A4E1-72023178BF20}">
      <dgm:prSet/>
      <dgm:spPr/>
      <dgm:t>
        <a:bodyPr/>
        <a:lstStyle/>
        <a:p>
          <a:endParaRPr lang="en-US"/>
        </a:p>
      </dgm:t>
    </dgm:pt>
    <dgm:pt modelId="{45467336-413F-4942-A4AB-FA05FA7BFC79}" type="pres">
      <dgm:prSet presAssocID="{0BE2FE2C-683B-47FF-8559-AF38BDBEA34A}" presName="root" presStyleCnt="0">
        <dgm:presLayoutVars>
          <dgm:dir/>
          <dgm:resizeHandles val="exact"/>
        </dgm:presLayoutVars>
      </dgm:prSet>
      <dgm:spPr/>
    </dgm:pt>
    <dgm:pt modelId="{19E1B988-3B4B-42DE-A5B3-0243B0886650}" type="pres">
      <dgm:prSet presAssocID="{F12B0788-1F1E-4ADE-9036-DCAA3DF2B022}" presName="compNode" presStyleCnt="0"/>
      <dgm:spPr/>
    </dgm:pt>
    <dgm:pt modelId="{4A25B9D9-66B2-4099-B36D-00C1C73BEC57}" type="pres">
      <dgm:prSet presAssocID="{F12B0788-1F1E-4ADE-9036-DCAA3DF2B022}" presName="bgRect" presStyleLbl="bgShp" presStyleIdx="0" presStyleCnt="4"/>
      <dgm:spPr/>
    </dgm:pt>
    <dgm:pt modelId="{E7CBF90E-15C0-4C04-9D36-51B7D98E6F71}" type="pres">
      <dgm:prSet presAssocID="{F12B0788-1F1E-4ADE-9036-DCAA3DF2B022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672AD110-232D-46ED-9225-265FDFD560E1}" type="pres">
      <dgm:prSet presAssocID="{F12B0788-1F1E-4ADE-9036-DCAA3DF2B022}" presName="spaceRect" presStyleCnt="0"/>
      <dgm:spPr/>
    </dgm:pt>
    <dgm:pt modelId="{0F950C30-1F3F-4639-8CE7-64267FBD3B9E}" type="pres">
      <dgm:prSet presAssocID="{F12B0788-1F1E-4ADE-9036-DCAA3DF2B022}" presName="parTx" presStyleLbl="revTx" presStyleIdx="0" presStyleCnt="4">
        <dgm:presLayoutVars>
          <dgm:chMax val="0"/>
          <dgm:chPref val="0"/>
        </dgm:presLayoutVars>
      </dgm:prSet>
      <dgm:spPr/>
    </dgm:pt>
    <dgm:pt modelId="{F395235F-F043-4DB6-80D1-4D152076E13F}" type="pres">
      <dgm:prSet presAssocID="{23FB0CF6-586E-4855-AD89-D43F7099E225}" presName="sibTrans" presStyleCnt="0"/>
      <dgm:spPr/>
    </dgm:pt>
    <dgm:pt modelId="{AE434794-D006-42FB-A19B-83E00372C4E3}" type="pres">
      <dgm:prSet presAssocID="{31012916-2FD2-49F2-81FA-B8620653D728}" presName="compNode" presStyleCnt="0"/>
      <dgm:spPr/>
    </dgm:pt>
    <dgm:pt modelId="{EBD887F4-06EE-40CC-B8DB-1A5631067D92}" type="pres">
      <dgm:prSet presAssocID="{31012916-2FD2-49F2-81FA-B8620653D728}" presName="bgRect" presStyleLbl="bgShp" presStyleIdx="1" presStyleCnt="4"/>
      <dgm:spPr/>
    </dgm:pt>
    <dgm:pt modelId="{E3D822F1-7585-4C0B-BFCC-F3BC2F044EFF}" type="pres">
      <dgm:prSet presAssocID="{31012916-2FD2-49F2-81FA-B8620653D728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ears"/>
        </a:ext>
      </dgm:extLst>
    </dgm:pt>
    <dgm:pt modelId="{07C5086B-28C9-48C0-8EB6-12F8BABC89F7}" type="pres">
      <dgm:prSet presAssocID="{31012916-2FD2-49F2-81FA-B8620653D728}" presName="spaceRect" presStyleCnt="0"/>
      <dgm:spPr/>
    </dgm:pt>
    <dgm:pt modelId="{AEEA1CAE-2C0C-4775-B498-708C9EEB8A5E}" type="pres">
      <dgm:prSet presAssocID="{31012916-2FD2-49F2-81FA-B8620653D728}" presName="parTx" presStyleLbl="revTx" presStyleIdx="1" presStyleCnt="4">
        <dgm:presLayoutVars>
          <dgm:chMax val="0"/>
          <dgm:chPref val="0"/>
        </dgm:presLayoutVars>
      </dgm:prSet>
      <dgm:spPr/>
    </dgm:pt>
    <dgm:pt modelId="{3D4EFADE-C5E7-4640-AB37-F69AB6D0D537}" type="pres">
      <dgm:prSet presAssocID="{606C84B9-CBF2-4616-B1EE-62BE64131868}" presName="sibTrans" presStyleCnt="0"/>
      <dgm:spPr/>
    </dgm:pt>
    <dgm:pt modelId="{2AFAD877-42E9-4F09-9119-A968D7F9F059}" type="pres">
      <dgm:prSet presAssocID="{DA27EF18-0274-476A-90E9-43EF71D0D2D8}" presName="compNode" presStyleCnt="0"/>
      <dgm:spPr/>
    </dgm:pt>
    <dgm:pt modelId="{F31F43B7-0410-4711-B988-5335BAC11D56}" type="pres">
      <dgm:prSet presAssocID="{DA27EF18-0274-476A-90E9-43EF71D0D2D8}" presName="bgRect" presStyleLbl="bgShp" presStyleIdx="2" presStyleCnt="4"/>
      <dgm:spPr/>
    </dgm:pt>
    <dgm:pt modelId="{4AB07F00-0656-427E-AC22-D2821B41B344}" type="pres">
      <dgm:prSet presAssocID="{DA27EF18-0274-476A-90E9-43EF71D0D2D8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417FF315-BECF-4BAA-A678-DC7DE71BCF5F}" type="pres">
      <dgm:prSet presAssocID="{DA27EF18-0274-476A-90E9-43EF71D0D2D8}" presName="spaceRect" presStyleCnt="0"/>
      <dgm:spPr/>
    </dgm:pt>
    <dgm:pt modelId="{52390E1A-4D45-4A2A-B1C3-F50499A1FB5F}" type="pres">
      <dgm:prSet presAssocID="{DA27EF18-0274-476A-90E9-43EF71D0D2D8}" presName="parTx" presStyleLbl="revTx" presStyleIdx="2" presStyleCnt="4">
        <dgm:presLayoutVars>
          <dgm:chMax val="0"/>
          <dgm:chPref val="0"/>
        </dgm:presLayoutVars>
      </dgm:prSet>
      <dgm:spPr/>
    </dgm:pt>
    <dgm:pt modelId="{570D88E8-E80E-48D9-AFA8-6BF95D51D1AB}" type="pres">
      <dgm:prSet presAssocID="{AE92696B-0149-4983-B98B-04BF19C54C30}" presName="sibTrans" presStyleCnt="0"/>
      <dgm:spPr/>
    </dgm:pt>
    <dgm:pt modelId="{32E5321E-4A1F-4A05-92B5-C0D92640BA97}" type="pres">
      <dgm:prSet presAssocID="{0F249DD8-6DCA-4C57-998A-2ACA884E7A9F}" presName="compNode" presStyleCnt="0"/>
      <dgm:spPr/>
    </dgm:pt>
    <dgm:pt modelId="{ACC8AF22-458C-444F-961B-B2A1E4B5EC1A}" type="pres">
      <dgm:prSet presAssocID="{0F249DD8-6DCA-4C57-998A-2ACA884E7A9F}" presName="bgRect" presStyleLbl="bgShp" presStyleIdx="3" presStyleCnt="4"/>
      <dgm:spPr/>
    </dgm:pt>
    <dgm:pt modelId="{18CFDA33-2CF4-4EC4-A7E1-842D725E66D9}" type="pres">
      <dgm:prSet presAssocID="{0F249DD8-6DCA-4C57-998A-2ACA884E7A9F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elescope"/>
        </a:ext>
      </dgm:extLst>
    </dgm:pt>
    <dgm:pt modelId="{E10DA9BD-77B5-4718-8293-631E22B9BA9D}" type="pres">
      <dgm:prSet presAssocID="{0F249DD8-6DCA-4C57-998A-2ACA884E7A9F}" presName="spaceRect" presStyleCnt="0"/>
      <dgm:spPr/>
    </dgm:pt>
    <dgm:pt modelId="{09327FEF-61B6-4A8F-9762-31E3CB38DA3F}" type="pres">
      <dgm:prSet presAssocID="{0F249DD8-6DCA-4C57-998A-2ACA884E7A9F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C929A406-A71B-4F8E-AB9D-FD6B786C1410}" type="presOf" srcId="{DA27EF18-0274-476A-90E9-43EF71D0D2D8}" destId="{52390E1A-4D45-4A2A-B1C3-F50499A1FB5F}" srcOrd="0" destOrd="0" presId="urn:microsoft.com/office/officeart/2018/2/layout/IconVerticalSolidList"/>
    <dgm:cxn modelId="{D39ACA55-E41A-4614-B540-DCF45FBF8565}" type="presOf" srcId="{31012916-2FD2-49F2-81FA-B8620653D728}" destId="{AEEA1CAE-2C0C-4775-B498-708C9EEB8A5E}" srcOrd="0" destOrd="0" presId="urn:microsoft.com/office/officeart/2018/2/layout/IconVerticalSolidList"/>
    <dgm:cxn modelId="{8B135756-8A1E-4451-9D97-7ECDC9B3A151}" srcId="{0BE2FE2C-683B-47FF-8559-AF38BDBEA34A}" destId="{F12B0788-1F1E-4ADE-9036-DCAA3DF2B022}" srcOrd="0" destOrd="0" parTransId="{7468A9AB-1431-4D94-A5FA-3187C675E726}" sibTransId="{23FB0CF6-586E-4855-AD89-D43F7099E225}"/>
    <dgm:cxn modelId="{4EE4577D-FABC-441E-A028-FA9268D2BFF8}" type="presOf" srcId="{F12B0788-1F1E-4ADE-9036-DCAA3DF2B022}" destId="{0F950C30-1F3F-4639-8CE7-64267FBD3B9E}" srcOrd="0" destOrd="0" presId="urn:microsoft.com/office/officeart/2018/2/layout/IconVerticalSolidList"/>
    <dgm:cxn modelId="{5F178B8F-3B92-4BC5-BD0E-6DD67183E702}" type="presOf" srcId="{0F249DD8-6DCA-4C57-998A-2ACA884E7A9F}" destId="{09327FEF-61B6-4A8F-9762-31E3CB38DA3F}" srcOrd="0" destOrd="0" presId="urn:microsoft.com/office/officeart/2018/2/layout/IconVerticalSolidList"/>
    <dgm:cxn modelId="{FDD4D79A-F552-48AD-AAC3-314917118EDA}" srcId="{0BE2FE2C-683B-47FF-8559-AF38BDBEA34A}" destId="{31012916-2FD2-49F2-81FA-B8620653D728}" srcOrd="1" destOrd="0" parTransId="{6F2A3B73-A559-458C-84F2-742F80A02CA7}" sibTransId="{606C84B9-CBF2-4616-B1EE-62BE64131868}"/>
    <dgm:cxn modelId="{92110CAD-337D-48E2-9A27-5769655DAD48}" type="presOf" srcId="{0BE2FE2C-683B-47FF-8559-AF38BDBEA34A}" destId="{45467336-413F-4942-A4AB-FA05FA7BFC79}" srcOrd="0" destOrd="0" presId="urn:microsoft.com/office/officeart/2018/2/layout/IconVerticalSolidList"/>
    <dgm:cxn modelId="{DA27D1CF-600A-4C11-A4E1-72023178BF20}" srcId="{0BE2FE2C-683B-47FF-8559-AF38BDBEA34A}" destId="{0F249DD8-6DCA-4C57-998A-2ACA884E7A9F}" srcOrd="3" destOrd="0" parTransId="{DAA4B1C3-FF9B-4CED-9E12-1F7E6A6044B9}" sibTransId="{A232BBDE-261D-4282-97F7-F980CE6DBC46}"/>
    <dgm:cxn modelId="{DA5789E8-01C2-450A-93C9-4B63492B4890}" srcId="{0BE2FE2C-683B-47FF-8559-AF38BDBEA34A}" destId="{DA27EF18-0274-476A-90E9-43EF71D0D2D8}" srcOrd="2" destOrd="0" parTransId="{0FB3D120-E1B7-4738-9725-EBDBF5148876}" sibTransId="{AE92696B-0149-4983-B98B-04BF19C54C30}"/>
    <dgm:cxn modelId="{183EB3EA-33D5-4A41-A451-7D92982757A0}" type="presParOf" srcId="{45467336-413F-4942-A4AB-FA05FA7BFC79}" destId="{19E1B988-3B4B-42DE-A5B3-0243B0886650}" srcOrd="0" destOrd="0" presId="urn:microsoft.com/office/officeart/2018/2/layout/IconVerticalSolidList"/>
    <dgm:cxn modelId="{D83AC6BC-CEAC-44DB-8B38-D20A5BBAF36F}" type="presParOf" srcId="{19E1B988-3B4B-42DE-A5B3-0243B0886650}" destId="{4A25B9D9-66B2-4099-B36D-00C1C73BEC57}" srcOrd="0" destOrd="0" presId="urn:microsoft.com/office/officeart/2018/2/layout/IconVerticalSolidList"/>
    <dgm:cxn modelId="{08DF97B3-562A-41DB-ABDC-37B23315CDCA}" type="presParOf" srcId="{19E1B988-3B4B-42DE-A5B3-0243B0886650}" destId="{E7CBF90E-15C0-4C04-9D36-51B7D98E6F71}" srcOrd="1" destOrd="0" presId="urn:microsoft.com/office/officeart/2018/2/layout/IconVerticalSolidList"/>
    <dgm:cxn modelId="{EC7ED85A-7E26-4624-BA74-3430A4A57160}" type="presParOf" srcId="{19E1B988-3B4B-42DE-A5B3-0243B0886650}" destId="{672AD110-232D-46ED-9225-265FDFD560E1}" srcOrd="2" destOrd="0" presId="urn:microsoft.com/office/officeart/2018/2/layout/IconVerticalSolidList"/>
    <dgm:cxn modelId="{2E6F89E0-2478-45E9-AB26-660825097504}" type="presParOf" srcId="{19E1B988-3B4B-42DE-A5B3-0243B0886650}" destId="{0F950C30-1F3F-4639-8CE7-64267FBD3B9E}" srcOrd="3" destOrd="0" presId="urn:microsoft.com/office/officeart/2018/2/layout/IconVerticalSolidList"/>
    <dgm:cxn modelId="{5F7BCAB3-F0A2-4824-87E4-B026E9865F52}" type="presParOf" srcId="{45467336-413F-4942-A4AB-FA05FA7BFC79}" destId="{F395235F-F043-4DB6-80D1-4D152076E13F}" srcOrd="1" destOrd="0" presId="urn:microsoft.com/office/officeart/2018/2/layout/IconVerticalSolidList"/>
    <dgm:cxn modelId="{11D849D5-46FE-4B92-B496-24B73FDF83CA}" type="presParOf" srcId="{45467336-413F-4942-A4AB-FA05FA7BFC79}" destId="{AE434794-D006-42FB-A19B-83E00372C4E3}" srcOrd="2" destOrd="0" presId="urn:microsoft.com/office/officeart/2018/2/layout/IconVerticalSolidList"/>
    <dgm:cxn modelId="{6E0E6C29-F50C-4A3F-83B2-0BCE2CF472EA}" type="presParOf" srcId="{AE434794-D006-42FB-A19B-83E00372C4E3}" destId="{EBD887F4-06EE-40CC-B8DB-1A5631067D92}" srcOrd="0" destOrd="0" presId="urn:microsoft.com/office/officeart/2018/2/layout/IconVerticalSolidList"/>
    <dgm:cxn modelId="{EC02088D-999E-485C-A055-8553166CA2D4}" type="presParOf" srcId="{AE434794-D006-42FB-A19B-83E00372C4E3}" destId="{E3D822F1-7585-4C0B-BFCC-F3BC2F044EFF}" srcOrd="1" destOrd="0" presId="urn:microsoft.com/office/officeart/2018/2/layout/IconVerticalSolidList"/>
    <dgm:cxn modelId="{906682BC-A57E-4D6A-B2C5-57F23520CDA6}" type="presParOf" srcId="{AE434794-D006-42FB-A19B-83E00372C4E3}" destId="{07C5086B-28C9-48C0-8EB6-12F8BABC89F7}" srcOrd="2" destOrd="0" presId="urn:microsoft.com/office/officeart/2018/2/layout/IconVerticalSolidList"/>
    <dgm:cxn modelId="{4779BE25-E254-4396-8FF7-06B1DD0AD055}" type="presParOf" srcId="{AE434794-D006-42FB-A19B-83E00372C4E3}" destId="{AEEA1CAE-2C0C-4775-B498-708C9EEB8A5E}" srcOrd="3" destOrd="0" presId="urn:microsoft.com/office/officeart/2018/2/layout/IconVerticalSolidList"/>
    <dgm:cxn modelId="{B9502401-E6CD-4CE2-908E-F4434BB75562}" type="presParOf" srcId="{45467336-413F-4942-A4AB-FA05FA7BFC79}" destId="{3D4EFADE-C5E7-4640-AB37-F69AB6D0D537}" srcOrd="3" destOrd="0" presId="urn:microsoft.com/office/officeart/2018/2/layout/IconVerticalSolidList"/>
    <dgm:cxn modelId="{9AECDF6A-55FD-4EE0-81D2-74CD08ABE598}" type="presParOf" srcId="{45467336-413F-4942-A4AB-FA05FA7BFC79}" destId="{2AFAD877-42E9-4F09-9119-A968D7F9F059}" srcOrd="4" destOrd="0" presId="urn:microsoft.com/office/officeart/2018/2/layout/IconVerticalSolidList"/>
    <dgm:cxn modelId="{EDE714A9-881D-4898-A58E-47BB13951D49}" type="presParOf" srcId="{2AFAD877-42E9-4F09-9119-A968D7F9F059}" destId="{F31F43B7-0410-4711-B988-5335BAC11D56}" srcOrd="0" destOrd="0" presId="urn:microsoft.com/office/officeart/2018/2/layout/IconVerticalSolidList"/>
    <dgm:cxn modelId="{78685DA2-AD41-47FC-A690-782DCFC7E168}" type="presParOf" srcId="{2AFAD877-42E9-4F09-9119-A968D7F9F059}" destId="{4AB07F00-0656-427E-AC22-D2821B41B344}" srcOrd="1" destOrd="0" presId="urn:microsoft.com/office/officeart/2018/2/layout/IconVerticalSolidList"/>
    <dgm:cxn modelId="{01CC3394-E363-4C1D-B3CB-20F5CDF9A6CF}" type="presParOf" srcId="{2AFAD877-42E9-4F09-9119-A968D7F9F059}" destId="{417FF315-BECF-4BAA-A678-DC7DE71BCF5F}" srcOrd="2" destOrd="0" presId="urn:microsoft.com/office/officeart/2018/2/layout/IconVerticalSolidList"/>
    <dgm:cxn modelId="{35AFF36D-B4E3-483C-AA4A-B3A97FC6C9D0}" type="presParOf" srcId="{2AFAD877-42E9-4F09-9119-A968D7F9F059}" destId="{52390E1A-4D45-4A2A-B1C3-F50499A1FB5F}" srcOrd="3" destOrd="0" presId="urn:microsoft.com/office/officeart/2018/2/layout/IconVerticalSolidList"/>
    <dgm:cxn modelId="{9A1A1A9B-BC80-46E1-A3B8-5F915ACD19F3}" type="presParOf" srcId="{45467336-413F-4942-A4AB-FA05FA7BFC79}" destId="{570D88E8-E80E-48D9-AFA8-6BF95D51D1AB}" srcOrd="5" destOrd="0" presId="urn:microsoft.com/office/officeart/2018/2/layout/IconVerticalSolidList"/>
    <dgm:cxn modelId="{6038742E-F96C-4D6E-A99A-AC6B18CA25C7}" type="presParOf" srcId="{45467336-413F-4942-A4AB-FA05FA7BFC79}" destId="{32E5321E-4A1F-4A05-92B5-C0D92640BA97}" srcOrd="6" destOrd="0" presId="urn:microsoft.com/office/officeart/2018/2/layout/IconVerticalSolidList"/>
    <dgm:cxn modelId="{409B5363-A1FF-4467-B7A5-42D47DAA4028}" type="presParOf" srcId="{32E5321E-4A1F-4A05-92B5-C0D92640BA97}" destId="{ACC8AF22-458C-444F-961B-B2A1E4B5EC1A}" srcOrd="0" destOrd="0" presId="urn:microsoft.com/office/officeart/2018/2/layout/IconVerticalSolidList"/>
    <dgm:cxn modelId="{3B046594-E029-44EB-9AF3-2D8AC9E1BF7A}" type="presParOf" srcId="{32E5321E-4A1F-4A05-92B5-C0D92640BA97}" destId="{18CFDA33-2CF4-4EC4-A7E1-842D725E66D9}" srcOrd="1" destOrd="0" presId="urn:microsoft.com/office/officeart/2018/2/layout/IconVerticalSolidList"/>
    <dgm:cxn modelId="{8679EDAF-0C8E-43DB-8FCA-08107CB503AE}" type="presParOf" srcId="{32E5321E-4A1F-4A05-92B5-C0D92640BA97}" destId="{E10DA9BD-77B5-4718-8293-631E22B9BA9D}" srcOrd="2" destOrd="0" presId="urn:microsoft.com/office/officeart/2018/2/layout/IconVerticalSolidList"/>
    <dgm:cxn modelId="{D43EF1DC-7C14-4E82-9E84-B3783E959F1C}" type="presParOf" srcId="{32E5321E-4A1F-4A05-92B5-C0D92640BA97}" destId="{09327FEF-61B6-4A8F-9762-31E3CB38DA3F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EB2878B-C719-4756-94D2-43EA483501BF}" type="doc">
      <dgm:prSet loTypeId="urn:microsoft.com/office/officeart/2016/7/layout/LinearArrowProcessNumbered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8F8E1753-FDDB-4C15-8AB3-7F2BC51A84DF}">
      <dgm:prSet/>
      <dgm:spPr/>
      <dgm:t>
        <a:bodyPr/>
        <a:lstStyle/>
        <a:p>
          <a:r>
            <a:rPr lang="en-US" b="0" i="0" baseline="0"/>
            <a:t>Choose based on complexity needs, user interface comfort, and industry coverage </a:t>
          </a:r>
          <a:endParaRPr lang="en-US"/>
        </a:p>
      </dgm:t>
    </dgm:pt>
    <dgm:pt modelId="{9C7A438F-E7CC-4CD6-8280-19B04C282E2C}" type="parTrans" cxnId="{AA1F7EAD-5336-4867-B073-B32084DA8980}">
      <dgm:prSet/>
      <dgm:spPr/>
      <dgm:t>
        <a:bodyPr/>
        <a:lstStyle/>
        <a:p>
          <a:endParaRPr lang="en-US"/>
        </a:p>
      </dgm:t>
    </dgm:pt>
    <dgm:pt modelId="{3DEA7504-1997-43E6-9DF3-95DAA479F902}" type="sibTrans" cxnId="{AA1F7EAD-5336-4867-B073-B32084DA8980}">
      <dgm:prSet phldrT="1" phldr="0"/>
      <dgm:spPr/>
      <dgm:t>
        <a:bodyPr/>
        <a:lstStyle/>
        <a:p>
          <a:r>
            <a:rPr lang="en-US"/>
            <a:t>1</a:t>
          </a:r>
        </a:p>
      </dgm:t>
    </dgm:pt>
    <dgm:pt modelId="{C9685B8E-CEE4-483A-9226-8775D2DE1642}">
      <dgm:prSet/>
      <dgm:spPr/>
      <dgm:t>
        <a:bodyPr/>
        <a:lstStyle/>
        <a:p>
          <a:r>
            <a:rPr lang="en-US" b="0" i="0" baseline="0"/>
            <a:t>Ensure software handles your most common analysis types </a:t>
          </a:r>
          <a:endParaRPr lang="en-US"/>
        </a:p>
      </dgm:t>
    </dgm:pt>
    <dgm:pt modelId="{3FF5B35B-ED6B-494C-9B83-6A8E75889644}" type="parTrans" cxnId="{84674998-F294-41A4-969D-E6BC35F543DD}">
      <dgm:prSet/>
      <dgm:spPr/>
      <dgm:t>
        <a:bodyPr/>
        <a:lstStyle/>
        <a:p>
          <a:endParaRPr lang="en-US"/>
        </a:p>
      </dgm:t>
    </dgm:pt>
    <dgm:pt modelId="{FDE99869-4667-4256-91A2-1511C164803D}" type="sibTrans" cxnId="{84674998-F294-41A4-969D-E6BC35F543DD}">
      <dgm:prSet phldrT="2" phldr="0"/>
      <dgm:spPr/>
      <dgm:t>
        <a:bodyPr/>
        <a:lstStyle/>
        <a:p>
          <a:r>
            <a:rPr lang="en-US"/>
            <a:t>2</a:t>
          </a:r>
        </a:p>
      </dgm:t>
    </dgm:pt>
    <dgm:pt modelId="{3DBAADB1-96ED-4FA6-BEC2-E608BF28BEF5}">
      <dgm:prSet/>
      <dgm:spPr/>
      <dgm:t>
        <a:bodyPr/>
        <a:lstStyle/>
        <a:p>
          <a:r>
            <a:rPr lang="en-US" b="0" i="0" baseline="0"/>
            <a:t>Consider integration with existing systems and data export capabilities </a:t>
          </a:r>
          <a:endParaRPr lang="en-US"/>
        </a:p>
      </dgm:t>
    </dgm:pt>
    <dgm:pt modelId="{4C43EB8C-E31E-4E82-A236-AC206577C580}" type="parTrans" cxnId="{40F8F005-CDC7-4149-A8DA-2DCED881356C}">
      <dgm:prSet/>
      <dgm:spPr/>
      <dgm:t>
        <a:bodyPr/>
        <a:lstStyle/>
        <a:p>
          <a:endParaRPr lang="en-US"/>
        </a:p>
      </dgm:t>
    </dgm:pt>
    <dgm:pt modelId="{4A560827-93DF-4DEF-8426-B9F4E38944B6}" type="sibTrans" cxnId="{40F8F005-CDC7-4149-A8DA-2DCED881356C}">
      <dgm:prSet phldrT="3" phldr="0"/>
      <dgm:spPr/>
      <dgm:t>
        <a:bodyPr/>
        <a:lstStyle/>
        <a:p>
          <a:r>
            <a:rPr lang="en-US"/>
            <a:t>3</a:t>
          </a:r>
        </a:p>
      </dgm:t>
    </dgm:pt>
    <dgm:pt modelId="{22B29F8C-EEDE-40D9-B4EA-D5DDC936ACFD}">
      <dgm:prSet/>
      <dgm:spPr/>
      <dgm:t>
        <a:bodyPr/>
        <a:lstStyle/>
        <a:p>
          <a:r>
            <a:rPr lang="en-US" b="0" i="0" baseline="0"/>
            <a:t>Don't underestimate importance of customer support and training resources </a:t>
          </a:r>
          <a:endParaRPr lang="en-US"/>
        </a:p>
      </dgm:t>
    </dgm:pt>
    <dgm:pt modelId="{0E3F31F5-9E59-46FD-BC0D-2BD7FBDE32A1}" type="parTrans" cxnId="{2B139BD5-A956-410F-AC8E-C210C78ADA30}">
      <dgm:prSet/>
      <dgm:spPr/>
      <dgm:t>
        <a:bodyPr/>
        <a:lstStyle/>
        <a:p>
          <a:endParaRPr lang="en-US"/>
        </a:p>
      </dgm:t>
    </dgm:pt>
    <dgm:pt modelId="{20EA278C-EC8B-4636-A616-D2BE7CF87841}" type="sibTrans" cxnId="{2B139BD5-A956-410F-AC8E-C210C78ADA30}">
      <dgm:prSet phldrT="4" phldr="0"/>
      <dgm:spPr/>
      <dgm:t>
        <a:bodyPr/>
        <a:lstStyle/>
        <a:p>
          <a:r>
            <a:rPr lang="en-US"/>
            <a:t>4</a:t>
          </a:r>
        </a:p>
      </dgm:t>
    </dgm:pt>
    <dgm:pt modelId="{3465F5C7-6C76-4EC3-AAC7-E7C804A65CBA}" type="pres">
      <dgm:prSet presAssocID="{7EB2878B-C719-4756-94D2-43EA483501BF}" presName="linearFlow" presStyleCnt="0">
        <dgm:presLayoutVars>
          <dgm:dir/>
          <dgm:animLvl val="lvl"/>
          <dgm:resizeHandles val="exact"/>
        </dgm:presLayoutVars>
      </dgm:prSet>
      <dgm:spPr/>
    </dgm:pt>
    <dgm:pt modelId="{B7DEBAE2-8296-46AB-9B13-F82648764675}" type="pres">
      <dgm:prSet presAssocID="{8F8E1753-FDDB-4C15-8AB3-7F2BC51A84DF}" presName="compositeNode" presStyleCnt="0"/>
      <dgm:spPr/>
    </dgm:pt>
    <dgm:pt modelId="{8A4801C0-ADD5-4DCE-AD4A-F17234CC1E79}" type="pres">
      <dgm:prSet presAssocID="{8F8E1753-FDDB-4C15-8AB3-7F2BC51A84DF}" presName="parTx" presStyleLbl="node1" presStyleIdx="0" presStyleCnt="0">
        <dgm:presLayoutVars>
          <dgm:chMax val="0"/>
          <dgm:chPref val="0"/>
          <dgm:bulletEnabled val="1"/>
        </dgm:presLayoutVars>
      </dgm:prSet>
      <dgm:spPr/>
    </dgm:pt>
    <dgm:pt modelId="{7CD55FC1-FBE8-4309-95C4-6144AD13041F}" type="pres">
      <dgm:prSet presAssocID="{8F8E1753-FDDB-4C15-8AB3-7F2BC51A84DF}" presName="parSh" presStyleCnt="0"/>
      <dgm:spPr/>
    </dgm:pt>
    <dgm:pt modelId="{DCCDED86-86CB-480B-9CA1-53EA55FDD9B2}" type="pres">
      <dgm:prSet presAssocID="{8F8E1753-FDDB-4C15-8AB3-7F2BC51A84DF}" presName="lineNode" presStyleLbl="alignAccFollowNode1" presStyleIdx="0" presStyleCnt="12"/>
      <dgm:spPr/>
    </dgm:pt>
    <dgm:pt modelId="{6F1C6B1B-A95B-42C9-A102-880450F39D8F}" type="pres">
      <dgm:prSet presAssocID="{8F8E1753-FDDB-4C15-8AB3-7F2BC51A84DF}" presName="lineArrowNode" presStyleLbl="alignAccFollowNode1" presStyleIdx="1" presStyleCnt="12"/>
      <dgm:spPr/>
    </dgm:pt>
    <dgm:pt modelId="{B0781C63-1E32-4BB9-AF57-17A63FB14409}" type="pres">
      <dgm:prSet presAssocID="{3DEA7504-1997-43E6-9DF3-95DAA479F902}" presName="sibTransNodeCircle" presStyleLbl="alignNode1" presStyleIdx="0" presStyleCnt="4">
        <dgm:presLayoutVars>
          <dgm:chMax val="0"/>
          <dgm:bulletEnabled/>
        </dgm:presLayoutVars>
      </dgm:prSet>
      <dgm:spPr/>
    </dgm:pt>
    <dgm:pt modelId="{7888F44F-6BC9-4BA9-9BEF-B4FE23FBDD47}" type="pres">
      <dgm:prSet presAssocID="{3DEA7504-1997-43E6-9DF3-95DAA479F902}" presName="spacerBetweenCircleAndCallout" presStyleCnt="0">
        <dgm:presLayoutVars/>
      </dgm:prSet>
      <dgm:spPr/>
    </dgm:pt>
    <dgm:pt modelId="{7E4DD8B1-9F66-4906-84FF-5B22ABE6E749}" type="pres">
      <dgm:prSet presAssocID="{8F8E1753-FDDB-4C15-8AB3-7F2BC51A84DF}" presName="nodeText" presStyleLbl="alignAccFollowNode1" presStyleIdx="2" presStyleCnt="12">
        <dgm:presLayoutVars>
          <dgm:bulletEnabled val="1"/>
        </dgm:presLayoutVars>
      </dgm:prSet>
      <dgm:spPr/>
    </dgm:pt>
    <dgm:pt modelId="{65602853-62F5-4A1F-9A76-B23709A43D5E}" type="pres">
      <dgm:prSet presAssocID="{3DEA7504-1997-43E6-9DF3-95DAA479F902}" presName="sibTransComposite" presStyleCnt="0"/>
      <dgm:spPr/>
    </dgm:pt>
    <dgm:pt modelId="{CBD50C95-A704-4190-B4E2-2610E31CD42E}" type="pres">
      <dgm:prSet presAssocID="{C9685B8E-CEE4-483A-9226-8775D2DE1642}" presName="compositeNode" presStyleCnt="0"/>
      <dgm:spPr/>
    </dgm:pt>
    <dgm:pt modelId="{D2060FA7-8998-4139-A833-3F0CD9E00C4C}" type="pres">
      <dgm:prSet presAssocID="{C9685B8E-CEE4-483A-9226-8775D2DE1642}" presName="parTx" presStyleLbl="node1" presStyleIdx="0" presStyleCnt="0">
        <dgm:presLayoutVars>
          <dgm:chMax val="0"/>
          <dgm:chPref val="0"/>
          <dgm:bulletEnabled val="1"/>
        </dgm:presLayoutVars>
      </dgm:prSet>
      <dgm:spPr/>
    </dgm:pt>
    <dgm:pt modelId="{E955741E-5653-4478-955E-309DB6630DE1}" type="pres">
      <dgm:prSet presAssocID="{C9685B8E-CEE4-483A-9226-8775D2DE1642}" presName="parSh" presStyleCnt="0"/>
      <dgm:spPr/>
    </dgm:pt>
    <dgm:pt modelId="{D2FB6131-AFF1-4370-BEF0-96B9BCBEB5E3}" type="pres">
      <dgm:prSet presAssocID="{C9685B8E-CEE4-483A-9226-8775D2DE1642}" presName="lineNode" presStyleLbl="alignAccFollowNode1" presStyleIdx="3" presStyleCnt="12"/>
      <dgm:spPr/>
    </dgm:pt>
    <dgm:pt modelId="{722D63A8-0F97-4AED-8906-331BFD739A22}" type="pres">
      <dgm:prSet presAssocID="{C9685B8E-CEE4-483A-9226-8775D2DE1642}" presName="lineArrowNode" presStyleLbl="alignAccFollowNode1" presStyleIdx="4" presStyleCnt="12"/>
      <dgm:spPr/>
    </dgm:pt>
    <dgm:pt modelId="{0F38D416-5E63-47BD-8CE3-D38D6A7C455A}" type="pres">
      <dgm:prSet presAssocID="{FDE99869-4667-4256-91A2-1511C164803D}" presName="sibTransNodeCircle" presStyleLbl="alignNode1" presStyleIdx="1" presStyleCnt="4">
        <dgm:presLayoutVars>
          <dgm:chMax val="0"/>
          <dgm:bulletEnabled/>
        </dgm:presLayoutVars>
      </dgm:prSet>
      <dgm:spPr/>
    </dgm:pt>
    <dgm:pt modelId="{436B3693-310B-4341-9F13-312922559B7D}" type="pres">
      <dgm:prSet presAssocID="{FDE99869-4667-4256-91A2-1511C164803D}" presName="spacerBetweenCircleAndCallout" presStyleCnt="0">
        <dgm:presLayoutVars/>
      </dgm:prSet>
      <dgm:spPr/>
    </dgm:pt>
    <dgm:pt modelId="{C26294A5-CC45-405E-B218-94E1F6C990E7}" type="pres">
      <dgm:prSet presAssocID="{C9685B8E-CEE4-483A-9226-8775D2DE1642}" presName="nodeText" presStyleLbl="alignAccFollowNode1" presStyleIdx="5" presStyleCnt="12">
        <dgm:presLayoutVars>
          <dgm:bulletEnabled val="1"/>
        </dgm:presLayoutVars>
      </dgm:prSet>
      <dgm:spPr/>
    </dgm:pt>
    <dgm:pt modelId="{35178C63-8B74-47F9-9F8C-523315A7E93F}" type="pres">
      <dgm:prSet presAssocID="{FDE99869-4667-4256-91A2-1511C164803D}" presName="sibTransComposite" presStyleCnt="0"/>
      <dgm:spPr/>
    </dgm:pt>
    <dgm:pt modelId="{76243400-0687-44EB-A0F2-ACCEED87B0EB}" type="pres">
      <dgm:prSet presAssocID="{3DBAADB1-96ED-4FA6-BEC2-E608BF28BEF5}" presName="compositeNode" presStyleCnt="0"/>
      <dgm:spPr/>
    </dgm:pt>
    <dgm:pt modelId="{03EB690A-4A68-4DD6-9A53-8A9BDE34B93F}" type="pres">
      <dgm:prSet presAssocID="{3DBAADB1-96ED-4FA6-BEC2-E608BF28BEF5}" presName="parTx" presStyleLbl="node1" presStyleIdx="0" presStyleCnt="0">
        <dgm:presLayoutVars>
          <dgm:chMax val="0"/>
          <dgm:chPref val="0"/>
          <dgm:bulletEnabled val="1"/>
        </dgm:presLayoutVars>
      </dgm:prSet>
      <dgm:spPr/>
    </dgm:pt>
    <dgm:pt modelId="{523B77C4-F8E5-48F4-A11B-761CDC46394F}" type="pres">
      <dgm:prSet presAssocID="{3DBAADB1-96ED-4FA6-BEC2-E608BF28BEF5}" presName="parSh" presStyleCnt="0"/>
      <dgm:spPr/>
    </dgm:pt>
    <dgm:pt modelId="{57AADB72-E4CF-47EF-AA30-F1A50158CEBB}" type="pres">
      <dgm:prSet presAssocID="{3DBAADB1-96ED-4FA6-BEC2-E608BF28BEF5}" presName="lineNode" presStyleLbl="alignAccFollowNode1" presStyleIdx="6" presStyleCnt="12"/>
      <dgm:spPr/>
    </dgm:pt>
    <dgm:pt modelId="{1B1F3E28-27CA-4168-B02C-0B8CBE4AA469}" type="pres">
      <dgm:prSet presAssocID="{3DBAADB1-96ED-4FA6-BEC2-E608BF28BEF5}" presName="lineArrowNode" presStyleLbl="alignAccFollowNode1" presStyleIdx="7" presStyleCnt="12"/>
      <dgm:spPr/>
    </dgm:pt>
    <dgm:pt modelId="{0F236CF6-1702-4B44-A494-DF12C286C2C8}" type="pres">
      <dgm:prSet presAssocID="{4A560827-93DF-4DEF-8426-B9F4E38944B6}" presName="sibTransNodeCircle" presStyleLbl="alignNode1" presStyleIdx="2" presStyleCnt="4">
        <dgm:presLayoutVars>
          <dgm:chMax val="0"/>
          <dgm:bulletEnabled/>
        </dgm:presLayoutVars>
      </dgm:prSet>
      <dgm:spPr/>
    </dgm:pt>
    <dgm:pt modelId="{8A007BFE-7E9A-4751-8183-3A7D013DB1B5}" type="pres">
      <dgm:prSet presAssocID="{4A560827-93DF-4DEF-8426-B9F4E38944B6}" presName="spacerBetweenCircleAndCallout" presStyleCnt="0">
        <dgm:presLayoutVars/>
      </dgm:prSet>
      <dgm:spPr/>
    </dgm:pt>
    <dgm:pt modelId="{C6E2F221-22CC-4D52-915F-322EA2F92805}" type="pres">
      <dgm:prSet presAssocID="{3DBAADB1-96ED-4FA6-BEC2-E608BF28BEF5}" presName="nodeText" presStyleLbl="alignAccFollowNode1" presStyleIdx="8" presStyleCnt="12">
        <dgm:presLayoutVars>
          <dgm:bulletEnabled val="1"/>
        </dgm:presLayoutVars>
      </dgm:prSet>
      <dgm:spPr/>
    </dgm:pt>
    <dgm:pt modelId="{2A72EFF4-C6AF-4EC2-A23D-A4816E8AB8F0}" type="pres">
      <dgm:prSet presAssocID="{4A560827-93DF-4DEF-8426-B9F4E38944B6}" presName="sibTransComposite" presStyleCnt="0"/>
      <dgm:spPr/>
    </dgm:pt>
    <dgm:pt modelId="{589FA5AC-6855-447C-9D04-FACA4C9D6E85}" type="pres">
      <dgm:prSet presAssocID="{22B29F8C-EEDE-40D9-B4EA-D5DDC936ACFD}" presName="compositeNode" presStyleCnt="0"/>
      <dgm:spPr/>
    </dgm:pt>
    <dgm:pt modelId="{CDB21A07-43BA-4A34-899B-AB050E7625A8}" type="pres">
      <dgm:prSet presAssocID="{22B29F8C-EEDE-40D9-B4EA-D5DDC936ACFD}" presName="parTx" presStyleLbl="node1" presStyleIdx="0" presStyleCnt="0">
        <dgm:presLayoutVars>
          <dgm:chMax val="0"/>
          <dgm:chPref val="0"/>
          <dgm:bulletEnabled val="1"/>
        </dgm:presLayoutVars>
      </dgm:prSet>
      <dgm:spPr/>
    </dgm:pt>
    <dgm:pt modelId="{0A03D0ED-A763-4AF6-A8B4-9739A3ACFE18}" type="pres">
      <dgm:prSet presAssocID="{22B29F8C-EEDE-40D9-B4EA-D5DDC936ACFD}" presName="parSh" presStyleCnt="0"/>
      <dgm:spPr/>
    </dgm:pt>
    <dgm:pt modelId="{5D739AF0-62B4-480F-9E14-603D47664871}" type="pres">
      <dgm:prSet presAssocID="{22B29F8C-EEDE-40D9-B4EA-D5DDC936ACFD}" presName="lineNode" presStyleLbl="alignAccFollowNode1" presStyleIdx="9" presStyleCnt="12"/>
      <dgm:spPr/>
    </dgm:pt>
    <dgm:pt modelId="{59138F5D-9EFF-476A-85B3-4A578199A6C0}" type="pres">
      <dgm:prSet presAssocID="{22B29F8C-EEDE-40D9-B4EA-D5DDC936ACFD}" presName="lineArrowNode" presStyleLbl="alignAccFollowNode1" presStyleIdx="10" presStyleCnt="12"/>
      <dgm:spPr/>
    </dgm:pt>
    <dgm:pt modelId="{8C312361-2672-4569-9D84-AC21D5B2D160}" type="pres">
      <dgm:prSet presAssocID="{20EA278C-EC8B-4636-A616-D2BE7CF87841}" presName="sibTransNodeCircle" presStyleLbl="alignNode1" presStyleIdx="3" presStyleCnt="4">
        <dgm:presLayoutVars>
          <dgm:chMax val="0"/>
          <dgm:bulletEnabled/>
        </dgm:presLayoutVars>
      </dgm:prSet>
      <dgm:spPr/>
    </dgm:pt>
    <dgm:pt modelId="{51E19E2E-11B3-44B9-AF0F-93211F38C2F9}" type="pres">
      <dgm:prSet presAssocID="{20EA278C-EC8B-4636-A616-D2BE7CF87841}" presName="spacerBetweenCircleAndCallout" presStyleCnt="0">
        <dgm:presLayoutVars/>
      </dgm:prSet>
      <dgm:spPr/>
    </dgm:pt>
    <dgm:pt modelId="{1F048852-4618-4378-9C28-FFA70F499CB5}" type="pres">
      <dgm:prSet presAssocID="{22B29F8C-EEDE-40D9-B4EA-D5DDC936ACFD}" presName="nodeText" presStyleLbl="alignAccFollowNode1" presStyleIdx="11" presStyleCnt="12">
        <dgm:presLayoutVars>
          <dgm:bulletEnabled val="1"/>
        </dgm:presLayoutVars>
      </dgm:prSet>
      <dgm:spPr/>
    </dgm:pt>
  </dgm:ptLst>
  <dgm:cxnLst>
    <dgm:cxn modelId="{9F44AD01-7EC8-4F6A-BBC6-12876A55359A}" type="presOf" srcId="{C9685B8E-CEE4-483A-9226-8775D2DE1642}" destId="{C26294A5-CC45-405E-B218-94E1F6C990E7}" srcOrd="0" destOrd="0" presId="urn:microsoft.com/office/officeart/2016/7/layout/LinearArrowProcessNumbered"/>
    <dgm:cxn modelId="{40F8F005-CDC7-4149-A8DA-2DCED881356C}" srcId="{7EB2878B-C719-4756-94D2-43EA483501BF}" destId="{3DBAADB1-96ED-4FA6-BEC2-E608BF28BEF5}" srcOrd="2" destOrd="0" parTransId="{4C43EB8C-E31E-4E82-A236-AC206577C580}" sibTransId="{4A560827-93DF-4DEF-8426-B9F4E38944B6}"/>
    <dgm:cxn modelId="{7989E421-C1E9-4EFD-A08F-4566B0F88AB2}" type="presOf" srcId="{4A560827-93DF-4DEF-8426-B9F4E38944B6}" destId="{0F236CF6-1702-4B44-A494-DF12C286C2C8}" srcOrd="0" destOrd="0" presId="urn:microsoft.com/office/officeart/2016/7/layout/LinearArrowProcessNumbered"/>
    <dgm:cxn modelId="{64DFE825-EC29-4BBE-B261-C73E5693121C}" type="presOf" srcId="{20EA278C-EC8B-4636-A616-D2BE7CF87841}" destId="{8C312361-2672-4569-9D84-AC21D5B2D160}" srcOrd="0" destOrd="0" presId="urn:microsoft.com/office/officeart/2016/7/layout/LinearArrowProcessNumbered"/>
    <dgm:cxn modelId="{2CFC2A5C-0AEB-46CB-93B7-D0C4364592BB}" type="presOf" srcId="{3DBAADB1-96ED-4FA6-BEC2-E608BF28BEF5}" destId="{C6E2F221-22CC-4D52-915F-322EA2F92805}" srcOrd="0" destOrd="0" presId="urn:microsoft.com/office/officeart/2016/7/layout/LinearArrowProcessNumbered"/>
    <dgm:cxn modelId="{D1A2DC78-2C9D-4538-86E6-63CA4CCADFA5}" type="presOf" srcId="{FDE99869-4667-4256-91A2-1511C164803D}" destId="{0F38D416-5E63-47BD-8CE3-D38D6A7C455A}" srcOrd="0" destOrd="0" presId="urn:microsoft.com/office/officeart/2016/7/layout/LinearArrowProcessNumbered"/>
    <dgm:cxn modelId="{89DBCA84-D016-4257-8BDF-301137D4FF90}" type="presOf" srcId="{7EB2878B-C719-4756-94D2-43EA483501BF}" destId="{3465F5C7-6C76-4EC3-AAC7-E7C804A65CBA}" srcOrd="0" destOrd="0" presId="urn:microsoft.com/office/officeart/2016/7/layout/LinearArrowProcessNumbered"/>
    <dgm:cxn modelId="{84674998-F294-41A4-969D-E6BC35F543DD}" srcId="{7EB2878B-C719-4756-94D2-43EA483501BF}" destId="{C9685B8E-CEE4-483A-9226-8775D2DE1642}" srcOrd="1" destOrd="0" parTransId="{3FF5B35B-ED6B-494C-9B83-6A8E75889644}" sibTransId="{FDE99869-4667-4256-91A2-1511C164803D}"/>
    <dgm:cxn modelId="{22290EA1-42FA-4C83-AE6D-2AA5E4A93BFC}" type="presOf" srcId="{8F8E1753-FDDB-4C15-8AB3-7F2BC51A84DF}" destId="{7E4DD8B1-9F66-4906-84FF-5B22ABE6E749}" srcOrd="0" destOrd="0" presId="urn:microsoft.com/office/officeart/2016/7/layout/LinearArrowProcessNumbered"/>
    <dgm:cxn modelId="{AA1F7EAD-5336-4867-B073-B32084DA8980}" srcId="{7EB2878B-C719-4756-94D2-43EA483501BF}" destId="{8F8E1753-FDDB-4C15-8AB3-7F2BC51A84DF}" srcOrd="0" destOrd="0" parTransId="{9C7A438F-E7CC-4CD6-8280-19B04C282E2C}" sibTransId="{3DEA7504-1997-43E6-9DF3-95DAA479F902}"/>
    <dgm:cxn modelId="{2B139BD5-A956-410F-AC8E-C210C78ADA30}" srcId="{7EB2878B-C719-4756-94D2-43EA483501BF}" destId="{22B29F8C-EEDE-40D9-B4EA-D5DDC936ACFD}" srcOrd="3" destOrd="0" parTransId="{0E3F31F5-9E59-46FD-BC0D-2BD7FBDE32A1}" sibTransId="{20EA278C-EC8B-4636-A616-D2BE7CF87841}"/>
    <dgm:cxn modelId="{45573CE0-1955-4965-88E2-86E31B873E3E}" type="presOf" srcId="{3DEA7504-1997-43E6-9DF3-95DAA479F902}" destId="{B0781C63-1E32-4BB9-AF57-17A63FB14409}" srcOrd="0" destOrd="0" presId="urn:microsoft.com/office/officeart/2016/7/layout/LinearArrowProcessNumbered"/>
    <dgm:cxn modelId="{0C57E5E6-2ADC-45B0-81FB-EC7BB7D6285A}" type="presOf" srcId="{22B29F8C-EEDE-40D9-B4EA-D5DDC936ACFD}" destId="{1F048852-4618-4378-9C28-FFA70F499CB5}" srcOrd="0" destOrd="0" presId="urn:microsoft.com/office/officeart/2016/7/layout/LinearArrowProcessNumbered"/>
    <dgm:cxn modelId="{29E4E5E9-BD30-401F-98F8-444EB9A7A0D4}" type="presParOf" srcId="{3465F5C7-6C76-4EC3-AAC7-E7C804A65CBA}" destId="{B7DEBAE2-8296-46AB-9B13-F82648764675}" srcOrd="0" destOrd="0" presId="urn:microsoft.com/office/officeart/2016/7/layout/LinearArrowProcessNumbered"/>
    <dgm:cxn modelId="{F9132E1C-8AB2-466E-B614-2CA570031822}" type="presParOf" srcId="{B7DEBAE2-8296-46AB-9B13-F82648764675}" destId="{8A4801C0-ADD5-4DCE-AD4A-F17234CC1E79}" srcOrd="0" destOrd="0" presId="urn:microsoft.com/office/officeart/2016/7/layout/LinearArrowProcessNumbered"/>
    <dgm:cxn modelId="{657FBE15-2E65-47F8-8C5C-2FBA5E79308C}" type="presParOf" srcId="{B7DEBAE2-8296-46AB-9B13-F82648764675}" destId="{7CD55FC1-FBE8-4309-95C4-6144AD13041F}" srcOrd="1" destOrd="0" presId="urn:microsoft.com/office/officeart/2016/7/layout/LinearArrowProcessNumbered"/>
    <dgm:cxn modelId="{D90D4FFF-2493-4C76-98AF-7994625D68F0}" type="presParOf" srcId="{7CD55FC1-FBE8-4309-95C4-6144AD13041F}" destId="{DCCDED86-86CB-480B-9CA1-53EA55FDD9B2}" srcOrd="0" destOrd="0" presId="urn:microsoft.com/office/officeart/2016/7/layout/LinearArrowProcessNumbered"/>
    <dgm:cxn modelId="{A9677132-FD5A-4E0B-9836-6CBFF8F858A9}" type="presParOf" srcId="{7CD55FC1-FBE8-4309-95C4-6144AD13041F}" destId="{6F1C6B1B-A95B-42C9-A102-880450F39D8F}" srcOrd="1" destOrd="0" presId="urn:microsoft.com/office/officeart/2016/7/layout/LinearArrowProcessNumbered"/>
    <dgm:cxn modelId="{09C22A34-4F13-48C1-BEF7-4FB651EC9474}" type="presParOf" srcId="{7CD55FC1-FBE8-4309-95C4-6144AD13041F}" destId="{B0781C63-1E32-4BB9-AF57-17A63FB14409}" srcOrd="2" destOrd="0" presId="urn:microsoft.com/office/officeart/2016/7/layout/LinearArrowProcessNumbered"/>
    <dgm:cxn modelId="{BC2E2A98-038E-4207-B26D-2DEF52EA26BF}" type="presParOf" srcId="{7CD55FC1-FBE8-4309-95C4-6144AD13041F}" destId="{7888F44F-6BC9-4BA9-9BEF-B4FE23FBDD47}" srcOrd="3" destOrd="0" presId="urn:microsoft.com/office/officeart/2016/7/layout/LinearArrowProcessNumbered"/>
    <dgm:cxn modelId="{F283CA71-392A-4FAD-837E-168754C0359D}" type="presParOf" srcId="{B7DEBAE2-8296-46AB-9B13-F82648764675}" destId="{7E4DD8B1-9F66-4906-84FF-5B22ABE6E749}" srcOrd="2" destOrd="0" presId="urn:microsoft.com/office/officeart/2016/7/layout/LinearArrowProcessNumbered"/>
    <dgm:cxn modelId="{4FBC4641-F2B3-47B2-8246-6BBAF2686BFA}" type="presParOf" srcId="{3465F5C7-6C76-4EC3-AAC7-E7C804A65CBA}" destId="{65602853-62F5-4A1F-9A76-B23709A43D5E}" srcOrd="1" destOrd="0" presId="urn:microsoft.com/office/officeart/2016/7/layout/LinearArrowProcessNumbered"/>
    <dgm:cxn modelId="{FF905729-8F57-4DDB-9287-A7B8799D2335}" type="presParOf" srcId="{3465F5C7-6C76-4EC3-AAC7-E7C804A65CBA}" destId="{CBD50C95-A704-4190-B4E2-2610E31CD42E}" srcOrd="2" destOrd="0" presId="urn:microsoft.com/office/officeart/2016/7/layout/LinearArrowProcessNumbered"/>
    <dgm:cxn modelId="{DCD39093-1163-4A8E-8549-4935FC98BF89}" type="presParOf" srcId="{CBD50C95-A704-4190-B4E2-2610E31CD42E}" destId="{D2060FA7-8998-4139-A833-3F0CD9E00C4C}" srcOrd="0" destOrd="0" presId="urn:microsoft.com/office/officeart/2016/7/layout/LinearArrowProcessNumbered"/>
    <dgm:cxn modelId="{B6110758-679F-4B06-B088-24596A9A8693}" type="presParOf" srcId="{CBD50C95-A704-4190-B4E2-2610E31CD42E}" destId="{E955741E-5653-4478-955E-309DB6630DE1}" srcOrd="1" destOrd="0" presId="urn:microsoft.com/office/officeart/2016/7/layout/LinearArrowProcessNumbered"/>
    <dgm:cxn modelId="{71AF53C4-C238-478C-87C4-84C90922C7B8}" type="presParOf" srcId="{E955741E-5653-4478-955E-309DB6630DE1}" destId="{D2FB6131-AFF1-4370-BEF0-96B9BCBEB5E3}" srcOrd="0" destOrd="0" presId="urn:microsoft.com/office/officeart/2016/7/layout/LinearArrowProcessNumbered"/>
    <dgm:cxn modelId="{106C012F-CF03-4DE3-92C5-18558940BF1F}" type="presParOf" srcId="{E955741E-5653-4478-955E-309DB6630DE1}" destId="{722D63A8-0F97-4AED-8906-331BFD739A22}" srcOrd="1" destOrd="0" presId="urn:microsoft.com/office/officeart/2016/7/layout/LinearArrowProcessNumbered"/>
    <dgm:cxn modelId="{54140D7B-4BB2-46BE-B54F-601CC228830C}" type="presParOf" srcId="{E955741E-5653-4478-955E-309DB6630DE1}" destId="{0F38D416-5E63-47BD-8CE3-D38D6A7C455A}" srcOrd="2" destOrd="0" presId="urn:microsoft.com/office/officeart/2016/7/layout/LinearArrowProcessNumbered"/>
    <dgm:cxn modelId="{6858CB67-556F-43E3-BB5D-CBB9DFE48D17}" type="presParOf" srcId="{E955741E-5653-4478-955E-309DB6630DE1}" destId="{436B3693-310B-4341-9F13-312922559B7D}" srcOrd="3" destOrd="0" presId="urn:microsoft.com/office/officeart/2016/7/layout/LinearArrowProcessNumbered"/>
    <dgm:cxn modelId="{94C27ADA-27BF-4239-80E2-BE6140BB383C}" type="presParOf" srcId="{CBD50C95-A704-4190-B4E2-2610E31CD42E}" destId="{C26294A5-CC45-405E-B218-94E1F6C990E7}" srcOrd="2" destOrd="0" presId="urn:microsoft.com/office/officeart/2016/7/layout/LinearArrowProcessNumbered"/>
    <dgm:cxn modelId="{790FE661-39D3-46B1-B980-69D0C28C99E0}" type="presParOf" srcId="{3465F5C7-6C76-4EC3-AAC7-E7C804A65CBA}" destId="{35178C63-8B74-47F9-9F8C-523315A7E93F}" srcOrd="3" destOrd="0" presId="urn:microsoft.com/office/officeart/2016/7/layout/LinearArrowProcessNumbered"/>
    <dgm:cxn modelId="{B683BE07-55FE-4C67-B90C-29B843FFD887}" type="presParOf" srcId="{3465F5C7-6C76-4EC3-AAC7-E7C804A65CBA}" destId="{76243400-0687-44EB-A0F2-ACCEED87B0EB}" srcOrd="4" destOrd="0" presId="urn:microsoft.com/office/officeart/2016/7/layout/LinearArrowProcessNumbered"/>
    <dgm:cxn modelId="{1A38F4A0-E43B-467A-92FC-21B636C79CBF}" type="presParOf" srcId="{76243400-0687-44EB-A0F2-ACCEED87B0EB}" destId="{03EB690A-4A68-4DD6-9A53-8A9BDE34B93F}" srcOrd="0" destOrd="0" presId="urn:microsoft.com/office/officeart/2016/7/layout/LinearArrowProcessNumbered"/>
    <dgm:cxn modelId="{B66BEFDE-DF27-4BBC-B649-6C2E3C3E0B0D}" type="presParOf" srcId="{76243400-0687-44EB-A0F2-ACCEED87B0EB}" destId="{523B77C4-F8E5-48F4-A11B-761CDC46394F}" srcOrd="1" destOrd="0" presId="urn:microsoft.com/office/officeart/2016/7/layout/LinearArrowProcessNumbered"/>
    <dgm:cxn modelId="{EA89D091-4EDA-4B4B-9215-A2F6A0FE367A}" type="presParOf" srcId="{523B77C4-F8E5-48F4-A11B-761CDC46394F}" destId="{57AADB72-E4CF-47EF-AA30-F1A50158CEBB}" srcOrd="0" destOrd="0" presId="urn:microsoft.com/office/officeart/2016/7/layout/LinearArrowProcessNumbered"/>
    <dgm:cxn modelId="{5D2A1AFF-1359-45CD-B416-7777EB4A367F}" type="presParOf" srcId="{523B77C4-F8E5-48F4-A11B-761CDC46394F}" destId="{1B1F3E28-27CA-4168-B02C-0B8CBE4AA469}" srcOrd="1" destOrd="0" presId="urn:microsoft.com/office/officeart/2016/7/layout/LinearArrowProcessNumbered"/>
    <dgm:cxn modelId="{5505349C-695B-44C3-81EC-1BD006B7A2FE}" type="presParOf" srcId="{523B77C4-F8E5-48F4-A11B-761CDC46394F}" destId="{0F236CF6-1702-4B44-A494-DF12C286C2C8}" srcOrd="2" destOrd="0" presId="urn:microsoft.com/office/officeart/2016/7/layout/LinearArrowProcessNumbered"/>
    <dgm:cxn modelId="{2E9178E8-89BA-4438-99D2-BA9433B4B5AE}" type="presParOf" srcId="{523B77C4-F8E5-48F4-A11B-761CDC46394F}" destId="{8A007BFE-7E9A-4751-8183-3A7D013DB1B5}" srcOrd="3" destOrd="0" presId="urn:microsoft.com/office/officeart/2016/7/layout/LinearArrowProcessNumbered"/>
    <dgm:cxn modelId="{8292A1D1-08D3-44DF-9722-20BCEB1E4D2B}" type="presParOf" srcId="{76243400-0687-44EB-A0F2-ACCEED87B0EB}" destId="{C6E2F221-22CC-4D52-915F-322EA2F92805}" srcOrd="2" destOrd="0" presId="urn:microsoft.com/office/officeart/2016/7/layout/LinearArrowProcessNumbered"/>
    <dgm:cxn modelId="{0E380CE3-5850-4EF8-82F8-87284E06857F}" type="presParOf" srcId="{3465F5C7-6C76-4EC3-AAC7-E7C804A65CBA}" destId="{2A72EFF4-C6AF-4EC2-A23D-A4816E8AB8F0}" srcOrd="5" destOrd="0" presId="urn:microsoft.com/office/officeart/2016/7/layout/LinearArrowProcessNumbered"/>
    <dgm:cxn modelId="{02B2C940-4800-44FD-92E8-F23545CBC89C}" type="presParOf" srcId="{3465F5C7-6C76-4EC3-AAC7-E7C804A65CBA}" destId="{589FA5AC-6855-447C-9D04-FACA4C9D6E85}" srcOrd="6" destOrd="0" presId="urn:microsoft.com/office/officeart/2016/7/layout/LinearArrowProcessNumbered"/>
    <dgm:cxn modelId="{CF7B6299-86D2-4591-BADF-412126EAD014}" type="presParOf" srcId="{589FA5AC-6855-447C-9D04-FACA4C9D6E85}" destId="{CDB21A07-43BA-4A34-899B-AB050E7625A8}" srcOrd="0" destOrd="0" presId="urn:microsoft.com/office/officeart/2016/7/layout/LinearArrowProcessNumbered"/>
    <dgm:cxn modelId="{5BAAD9E9-261E-4896-A33C-9782EC62CCC0}" type="presParOf" srcId="{589FA5AC-6855-447C-9D04-FACA4C9D6E85}" destId="{0A03D0ED-A763-4AF6-A8B4-9739A3ACFE18}" srcOrd="1" destOrd="0" presId="urn:microsoft.com/office/officeart/2016/7/layout/LinearArrowProcessNumbered"/>
    <dgm:cxn modelId="{99DDD571-9174-4C2B-A8EA-AD4ADD8D4176}" type="presParOf" srcId="{0A03D0ED-A763-4AF6-A8B4-9739A3ACFE18}" destId="{5D739AF0-62B4-480F-9E14-603D47664871}" srcOrd="0" destOrd="0" presId="urn:microsoft.com/office/officeart/2016/7/layout/LinearArrowProcessNumbered"/>
    <dgm:cxn modelId="{A7BEA0E5-3E45-4F81-A67B-D7157771B923}" type="presParOf" srcId="{0A03D0ED-A763-4AF6-A8B4-9739A3ACFE18}" destId="{59138F5D-9EFF-476A-85B3-4A578199A6C0}" srcOrd="1" destOrd="0" presId="urn:microsoft.com/office/officeart/2016/7/layout/LinearArrowProcessNumbered"/>
    <dgm:cxn modelId="{05F930BE-DEEB-4C70-AA97-658CF0823AC1}" type="presParOf" srcId="{0A03D0ED-A763-4AF6-A8B4-9739A3ACFE18}" destId="{8C312361-2672-4569-9D84-AC21D5B2D160}" srcOrd="2" destOrd="0" presId="urn:microsoft.com/office/officeart/2016/7/layout/LinearArrowProcessNumbered"/>
    <dgm:cxn modelId="{24ACE101-497F-43B9-A960-5EFC38B4E770}" type="presParOf" srcId="{0A03D0ED-A763-4AF6-A8B4-9739A3ACFE18}" destId="{51E19E2E-11B3-44B9-AF0F-93211F38C2F9}" srcOrd="3" destOrd="0" presId="urn:microsoft.com/office/officeart/2016/7/layout/LinearArrowProcessNumbered"/>
    <dgm:cxn modelId="{AAD74C47-14FE-4BB2-AA6F-A9835738D883}" type="presParOf" srcId="{589FA5AC-6855-447C-9D04-FACA4C9D6E85}" destId="{1F048852-4618-4378-9C28-FFA70F499CB5}" srcOrd="2" destOrd="0" presId="urn:microsoft.com/office/officeart/2016/7/layout/LinearArrow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13FFAB6-DD8D-4C70-8814-7B624A165C3B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7E9A7C4B-F554-4CE2-AE9E-3E4487DC5D4B}">
      <dgm:prSet/>
      <dgm:spPr/>
      <dgm:t>
        <a:bodyPr/>
        <a:lstStyle/>
        <a:p>
          <a:r>
            <a:rPr lang="en-US" b="0" i="0" baseline="0"/>
            <a:t>Begin with important but not overly complex pilot project </a:t>
          </a:r>
          <a:endParaRPr lang="en-US"/>
        </a:p>
      </dgm:t>
    </dgm:pt>
    <dgm:pt modelId="{C4A4805C-A38E-4C80-86C1-C9F8C439F74D}" type="parTrans" cxnId="{A52FBD01-3808-41BF-88D7-9AC8D9157052}">
      <dgm:prSet/>
      <dgm:spPr/>
      <dgm:t>
        <a:bodyPr/>
        <a:lstStyle/>
        <a:p>
          <a:endParaRPr lang="en-US"/>
        </a:p>
      </dgm:t>
    </dgm:pt>
    <dgm:pt modelId="{0DFD5E0E-7C6A-44B8-8736-EBA2FA5C1D89}" type="sibTrans" cxnId="{A52FBD01-3808-41BF-88D7-9AC8D9157052}">
      <dgm:prSet/>
      <dgm:spPr/>
      <dgm:t>
        <a:bodyPr/>
        <a:lstStyle/>
        <a:p>
          <a:endParaRPr lang="en-US"/>
        </a:p>
      </dgm:t>
    </dgm:pt>
    <dgm:pt modelId="{92379398-7238-4F39-965C-E633765D5044}">
      <dgm:prSet/>
      <dgm:spPr/>
      <dgm:t>
        <a:bodyPr/>
        <a:lstStyle/>
        <a:p>
          <a:r>
            <a:rPr lang="en-US" b="0" i="0" baseline="0"/>
            <a:t>Allow extra time for learning curve and budget for training support </a:t>
          </a:r>
          <a:endParaRPr lang="en-US"/>
        </a:p>
      </dgm:t>
    </dgm:pt>
    <dgm:pt modelId="{3119597D-8804-4545-8DB5-E3C36982D829}" type="parTrans" cxnId="{F263D48D-D127-42EE-80CB-748033AE39C7}">
      <dgm:prSet/>
      <dgm:spPr/>
      <dgm:t>
        <a:bodyPr/>
        <a:lstStyle/>
        <a:p>
          <a:endParaRPr lang="en-US"/>
        </a:p>
      </dgm:t>
    </dgm:pt>
    <dgm:pt modelId="{15E74479-8832-45AB-A809-A87BC2A01C70}" type="sibTrans" cxnId="{F263D48D-D127-42EE-80CB-748033AE39C7}">
      <dgm:prSet/>
      <dgm:spPr/>
      <dgm:t>
        <a:bodyPr/>
        <a:lstStyle/>
        <a:p>
          <a:endParaRPr lang="en-US"/>
        </a:p>
      </dgm:t>
    </dgm:pt>
    <dgm:pt modelId="{138C9E84-E190-404A-BC46-404374C2E9C9}">
      <dgm:prSet/>
      <dgm:spPr/>
      <dgm:t>
        <a:bodyPr/>
        <a:lstStyle/>
        <a:p>
          <a:r>
            <a:rPr lang="en-US" b="0" i="0" baseline="0"/>
            <a:t>Plan integration with existing reporting and decision processes </a:t>
          </a:r>
          <a:endParaRPr lang="en-US"/>
        </a:p>
      </dgm:t>
    </dgm:pt>
    <dgm:pt modelId="{A150B1A8-5050-4120-918D-09C91E5F8604}" type="parTrans" cxnId="{2BCA7B55-67E5-4ED9-A3AC-21AB7759F69A}">
      <dgm:prSet/>
      <dgm:spPr/>
      <dgm:t>
        <a:bodyPr/>
        <a:lstStyle/>
        <a:p>
          <a:endParaRPr lang="en-US"/>
        </a:p>
      </dgm:t>
    </dgm:pt>
    <dgm:pt modelId="{46778A36-2B97-4712-9D99-AE55584F2DE0}" type="sibTrans" cxnId="{2BCA7B55-67E5-4ED9-A3AC-21AB7759F69A}">
      <dgm:prSet/>
      <dgm:spPr/>
      <dgm:t>
        <a:bodyPr/>
        <a:lstStyle/>
        <a:p>
          <a:endParaRPr lang="en-US"/>
        </a:p>
      </dgm:t>
    </dgm:pt>
    <dgm:pt modelId="{B3D3E361-2863-4CC4-AAA1-0CDB82295BCE}">
      <dgm:prSet/>
      <dgm:spPr/>
      <dgm:t>
        <a:bodyPr/>
        <a:lstStyle/>
        <a:p>
          <a:r>
            <a:rPr lang="en-US" b="0" i="0" baseline="0"/>
            <a:t>Build internal capacity gradually across multiple team members </a:t>
          </a:r>
          <a:endParaRPr lang="en-US"/>
        </a:p>
      </dgm:t>
    </dgm:pt>
    <dgm:pt modelId="{D739F454-88A9-4177-B43D-11246DF44E6A}" type="parTrans" cxnId="{E0A4D4A4-1D79-4919-9B24-CADE2D772697}">
      <dgm:prSet/>
      <dgm:spPr/>
      <dgm:t>
        <a:bodyPr/>
        <a:lstStyle/>
        <a:p>
          <a:endParaRPr lang="en-US"/>
        </a:p>
      </dgm:t>
    </dgm:pt>
    <dgm:pt modelId="{91BED625-86CA-40F9-A1F5-C365E7CE7F4C}" type="sibTrans" cxnId="{E0A4D4A4-1D79-4919-9B24-CADE2D772697}">
      <dgm:prSet/>
      <dgm:spPr/>
      <dgm:t>
        <a:bodyPr/>
        <a:lstStyle/>
        <a:p>
          <a:endParaRPr lang="en-US"/>
        </a:p>
      </dgm:t>
    </dgm:pt>
    <dgm:pt modelId="{E6894360-EEEF-46FF-A8F2-5EB144EA985A}" type="pres">
      <dgm:prSet presAssocID="{913FFAB6-DD8D-4C70-8814-7B624A165C3B}" presName="root" presStyleCnt="0">
        <dgm:presLayoutVars>
          <dgm:dir/>
          <dgm:resizeHandles val="exact"/>
        </dgm:presLayoutVars>
      </dgm:prSet>
      <dgm:spPr/>
    </dgm:pt>
    <dgm:pt modelId="{80B30058-038B-4DAB-AA59-EB0DB2D6B4AE}" type="pres">
      <dgm:prSet presAssocID="{7E9A7C4B-F554-4CE2-AE9E-3E4487DC5D4B}" presName="compNode" presStyleCnt="0"/>
      <dgm:spPr/>
    </dgm:pt>
    <dgm:pt modelId="{2A825C3C-4710-4ACA-9DD6-48FBA768E4CF}" type="pres">
      <dgm:prSet presAssocID="{7E9A7C4B-F554-4CE2-AE9E-3E4487DC5D4B}" presName="bgRect" presStyleLbl="bgShp" presStyleIdx="0" presStyleCnt="4"/>
      <dgm:spPr/>
    </dgm:pt>
    <dgm:pt modelId="{BCD3F6B2-C157-4CE7-9F8C-B5945630ECAE}" type="pres">
      <dgm:prSet presAssocID="{7E9A7C4B-F554-4CE2-AE9E-3E4487DC5D4B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6A510CE3-6A00-4714-A166-EA51C50C7B7D}" type="pres">
      <dgm:prSet presAssocID="{7E9A7C4B-F554-4CE2-AE9E-3E4487DC5D4B}" presName="spaceRect" presStyleCnt="0"/>
      <dgm:spPr/>
    </dgm:pt>
    <dgm:pt modelId="{69775DA9-E633-4CFE-8D01-667DE0BD20C9}" type="pres">
      <dgm:prSet presAssocID="{7E9A7C4B-F554-4CE2-AE9E-3E4487DC5D4B}" presName="parTx" presStyleLbl="revTx" presStyleIdx="0" presStyleCnt="4">
        <dgm:presLayoutVars>
          <dgm:chMax val="0"/>
          <dgm:chPref val="0"/>
        </dgm:presLayoutVars>
      </dgm:prSet>
      <dgm:spPr/>
    </dgm:pt>
    <dgm:pt modelId="{B9B3E644-9A09-4199-A77A-2AC4E58BA49F}" type="pres">
      <dgm:prSet presAssocID="{0DFD5E0E-7C6A-44B8-8736-EBA2FA5C1D89}" presName="sibTrans" presStyleCnt="0"/>
      <dgm:spPr/>
    </dgm:pt>
    <dgm:pt modelId="{8AA9DDE3-F8AE-4180-AF4A-427C7FF38DC5}" type="pres">
      <dgm:prSet presAssocID="{92379398-7238-4F39-965C-E633765D5044}" presName="compNode" presStyleCnt="0"/>
      <dgm:spPr/>
    </dgm:pt>
    <dgm:pt modelId="{F8EEBCBE-AC57-4265-825D-73B53A20E326}" type="pres">
      <dgm:prSet presAssocID="{92379398-7238-4F39-965C-E633765D5044}" presName="bgRect" presStyleLbl="bgShp" presStyleIdx="1" presStyleCnt="4"/>
      <dgm:spPr/>
    </dgm:pt>
    <dgm:pt modelId="{330E26A4-3652-4071-ACE3-8CD92706A23A}" type="pres">
      <dgm:prSet presAssocID="{92379398-7238-4F39-965C-E633765D5044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opwatch"/>
        </a:ext>
      </dgm:extLst>
    </dgm:pt>
    <dgm:pt modelId="{3BF12CC4-0107-4150-9636-A1D0051746D5}" type="pres">
      <dgm:prSet presAssocID="{92379398-7238-4F39-965C-E633765D5044}" presName="spaceRect" presStyleCnt="0"/>
      <dgm:spPr/>
    </dgm:pt>
    <dgm:pt modelId="{ACB5110F-F0FF-40E3-AC11-1FDDB0CBB891}" type="pres">
      <dgm:prSet presAssocID="{92379398-7238-4F39-965C-E633765D5044}" presName="parTx" presStyleLbl="revTx" presStyleIdx="1" presStyleCnt="4">
        <dgm:presLayoutVars>
          <dgm:chMax val="0"/>
          <dgm:chPref val="0"/>
        </dgm:presLayoutVars>
      </dgm:prSet>
      <dgm:spPr/>
    </dgm:pt>
    <dgm:pt modelId="{CF27AC1B-47CD-4026-9598-C23221E9B148}" type="pres">
      <dgm:prSet presAssocID="{15E74479-8832-45AB-A809-A87BC2A01C70}" presName="sibTrans" presStyleCnt="0"/>
      <dgm:spPr/>
    </dgm:pt>
    <dgm:pt modelId="{5D401D21-68FC-4E03-82D3-D92BE69BD746}" type="pres">
      <dgm:prSet presAssocID="{138C9E84-E190-404A-BC46-404374C2E9C9}" presName="compNode" presStyleCnt="0"/>
      <dgm:spPr/>
    </dgm:pt>
    <dgm:pt modelId="{84BC7CB5-2728-4736-8DA4-61912916D1EF}" type="pres">
      <dgm:prSet presAssocID="{138C9E84-E190-404A-BC46-404374C2E9C9}" presName="bgRect" presStyleLbl="bgShp" presStyleIdx="2" presStyleCnt="4"/>
      <dgm:spPr/>
    </dgm:pt>
    <dgm:pt modelId="{CF545C08-5CC1-49A3-8066-BFE11B3E0C05}" type="pres">
      <dgm:prSet presAssocID="{138C9E84-E190-404A-BC46-404374C2E9C9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 List"/>
        </a:ext>
      </dgm:extLst>
    </dgm:pt>
    <dgm:pt modelId="{17DF3F36-54A5-40C9-9FCA-267DFDD0817A}" type="pres">
      <dgm:prSet presAssocID="{138C9E84-E190-404A-BC46-404374C2E9C9}" presName="spaceRect" presStyleCnt="0"/>
      <dgm:spPr/>
    </dgm:pt>
    <dgm:pt modelId="{9C355090-DDF7-44E4-B62E-87772F40D185}" type="pres">
      <dgm:prSet presAssocID="{138C9E84-E190-404A-BC46-404374C2E9C9}" presName="parTx" presStyleLbl="revTx" presStyleIdx="2" presStyleCnt="4">
        <dgm:presLayoutVars>
          <dgm:chMax val="0"/>
          <dgm:chPref val="0"/>
        </dgm:presLayoutVars>
      </dgm:prSet>
      <dgm:spPr/>
    </dgm:pt>
    <dgm:pt modelId="{68E4C2BE-3CA0-4FF1-A888-1635F711CCC0}" type="pres">
      <dgm:prSet presAssocID="{46778A36-2B97-4712-9D99-AE55584F2DE0}" presName="sibTrans" presStyleCnt="0"/>
      <dgm:spPr/>
    </dgm:pt>
    <dgm:pt modelId="{E2714054-BB44-4941-BA05-3DF662CB03B9}" type="pres">
      <dgm:prSet presAssocID="{B3D3E361-2863-4CC4-AAA1-0CDB82295BCE}" presName="compNode" presStyleCnt="0"/>
      <dgm:spPr/>
    </dgm:pt>
    <dgm:pt modelId="{D5C5BF33-848C-403D-93B6-6D53BBDF0D2C}" type="pres">
      <dgm:prSet presAssocID="{B3D3E361-2863-4CC4-AAA1-0CDB82295BCE}" presName="bgRect" presStyleLbl="bgShp" presStyleIdx="3" presStyleCnt="4"/>
      <dgm:spPr/>
    </dgm:pt>
    <dgm:pt modelId="{3F48C5D3-6E5C-4CB2-8853-25D3FF322BBE}" type="pres">
      <dgm:prSet presAssocID="{B3D3E361-2863-4CC4-AAA1-0CDB82295BCE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s"/>
        </a:ext>
      </dgm:extLst>
    </dgm:pt>
    <dgm:pt modelId="{F2F3CE87-C995-42E3-91C7-1EE2B72A70EC}" type="pres">
      <dgm:prSet presAssocID="{B3D3E361-2863-4CC4-AAA1-0CDB82295BCE}" presName="spaceRect" presStyleCnt="0"/>
      <dgm:spPr/>
    </dgm:pt>
    <dgm:pt modelId="{8A533C4A-E04C-4C2F-880D-742505D22744}" type="pres">
      <dgm:prSet presAssocID="{B3D3E361-2863-4CC4-AAA1-0CDB82295BCE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A52FBD01-3808-41BF-88D7-9AC8D9157052}" srcId="{913FFAB6-DD8D-4C70-8814-7B624A165C3B}" destId="{7E9A7C4B-F554-4CE2-AE9E-3E4487DC5D4B}" srcOrd="0" destOrd="0" parTransId="{C4A4805C-A38E-4C80-86C1-C9F8C439F74D}" sibTransId="{0DFD5E0E-7C6A-44B8-8736-EBA2FA5C1D89}"/>
    <dgm:cxn modelId="{6FBBA023-FE6E-4B9A-A853-8A2585562FF5}" type="presOf" srcId="{92379398-7238-4F39-965C-E633765D5044}" destId="{ACB5110F-F0FF-40E3-AC11-1FDDB0CBB891}" srcOrd="0" destOrd="0" presId="urn:microsoft.com/office/officeart/2018/2/layout/IconVerticalSolidList"/>
    <dgm:cxn modelId="{4E3F1A32-4211-4A13-879B-F0090D9E7604}" type="presOf" srcId="{7E9A7C4B-F554-4CE2-AE9E-3E4487DC5D4B}" destId="{69775DA9-E633-4CFE-8D01-667DE0BD20C9}" srcOrd="0" destOrd="0" presId="urn:microsoft.com/office/officeart/2018/2/layout/IconVerticalSolidList"/>
    <dgm:cxn modelId="{81865B74-30BE-4A28-AA20-12BE1D9AAD5D}" type="presOf" srcId="{913FFAB6-DD8D-4C70-8814-7B624A165C3B}" destId="{E6894360-EEEF-46FF-A8F2-5EB144EA985A}" srcOrd="0" destOrd="0" presId="urn:microsoft.com/office/officeart/2018/2/layout/IconVerticalSolidList"/>
    <dgm:cxn modelId="{2BCA7B55-67E5-4ED9-A3AC-21AB7759F69A}" srcId="{913FFAB6-DD8D-4C70-8814-7B624A165C3B}" destId="{138C9E84-E190-404A-BC46-404374C2E9C9}" srcOrd="2" destOrd="0" parTransId="{A150B1A8-5050-4120-918D-09C91E5F8604}" sibTransId="{46778A36-2B97-4712-9D99-AE55584F2DE0}"/>
    <dgm:cxn modelId="{F263D48D-D127-42EE-80CB-748033AE39C7}" srcId="{913FFAB6-DD8D-4C70-8814-7B624A165C3B}" destId="{92379398-7238-4F39-965C-E633765D5044}" srcOrd="1" destOrd="0" parTransId="{3119597D-8804-4545-8DB5-E3C36982D829}" sibTransId="{15E74479-8832-45AB-A809-A87BC2A01C70}"/>
    <dgm:cxn modelId="{AC269C9F-0DEE-4FF5-85A9-A369FA9BA825}" type="presOf" srcId="{B3D3E361-2863-4CC4-AAA1-0CDB82295BCE}" destId="{8A533C4A-E04C-4C2F-880D-742505D22744}" srcOrd="0" destOrd="0" presId="urn:microsoft.com/office/officeart/2018/2/layout/IconVerticalSolidList"/>
    <dgm:cxn modelId="{E0A4D4A4-1D79-4919-9B24-CADE2D772697}" srcId="{913FFAB6-DD8D-4C70-8814-7B624A165C3B}" destId="{B3D3E361-2863-4CC4-AAA1-0CDB82295BCE}" srcOrd="3" destOrd="0" parTransId="{D739F454-88A9-4177-B43D-11246DF44E6A}" sibTransId="{91BED625-86CA-40F9-A1F5-C365E7CE7F4C}"/>
    <dgm:cxn modelId="{39A9FAC0-7482-411D-B88C-A077EAAC20DC}" type="presOf" srcId="{138C9E84-E190-404A-BC46-404374C2E9C9}" destId="{9C355090-DDF7-44E4-B62E-87772F40D185}" srcOrd="0" destOrd="0" presId="urn:microsoft.com/office/officeart/2018/2/layout/IconVerticalSolidList"/>
    <dgm:cxn modelId="{2FEFE8D0-3BE6-43A4-9048-078CC2D501ED}" type="presParOf" srcId="{E6894360-EEEF-46FF-A8F2-5EB144EA985A}" destId="{80B30058-038B-4DAB-AA59-EB0DB2D6B4AE}" srcOrd="0" destOrd="0" presId="urn:microsoft.com/office/officeart/2018/2/layout/IconVerticalSolidList"/>
    <dgm:cxn modelId="{3C20F1E0-2229-4B11-91FB-7A1EF8685815}" type="presParOf" srcId="{80B30058-038B-4DAB-AA59-EB0DB2D6B4AE}" destId="{2A825C3C-4710-4ACA-9DD6-48FBA768E4CF}" srcOrd="0" destOrd="0" presId="urn:microsoft.com/office/officeart/2018/2/layout/IconVerticalSolidList"/>
    <dgm:cxn modelId="{56FBFD71-F197-453E-923E-15757BF9A31E}" type="presParOf" srcId="{80B30058-038B-4DAB-AA59-EB0DB2D6B4AE}" destId="{BCD3F6B2-C157-4CE7-9F8C-B5945630ECAE}" srcOrd="1" destOrd="0" presId="urn:microsoft.com/office/officeart/2018/2/layout/IconVerticalSolidList"/>
    <dgm:cxn modelId="{B2235F42-7621-4CDD-8D60-5C307F8B6364}" type="presParOf" srcId="{80B30058-038B-4DAB-AA59-EB0DB2D6B4AE}" destId="{6A510CE3-6A00-4714-A166-EA51C50C7B7D}" srcOrd="2" destOrd="0" presId="urn:microsoft.com/office/officeart/2018/2/layout/IconVerticalSolidList"/>
    <dgm:cxn modelId="{F6052D05-5E9B-4C62-9140-4BB131418EA7}" type="presParOf" srcId="{80B30058-038B-4DAB-AA59-EB0DB2D6B4AE}" destId="{69775DA9-E633-4CFE-8D01-667DE0BD20C9}" srcOrd="3" destOrd="0" presId="urn:microsoft.com/office/officeart/2018/2/layout/IconVerticalSolidList"/>
    <dgm:cxn modelId="{E67891B3-EE3F-4E68-8143-5809DC04AF59}" type="presParOf" srcId="{E6894360-EEEF-46FF-A8F2-5EB144EA985A}" destId="{B9B3E644-9A09-4199-A77A-2AC4E58BA49F}" srcOrd="1" destOrd="0" presId="urn:microsoft.com/office/officeart/2018/2/layout/IconVerticalSolidList"/>
    <dgm:cxn modelId="{7F40A8E0-B394-45B2-9C51-6612D7A24634}" type="presParOf" srcId="{E6894360-EEEF-46FF-A8F2-5EB144EA985A}" destId="{8AA9DDE3-F8AE-4180-AF4A-427C7FF38DC5}" srcOrd="2" destOrd="0" presId="urn:microsoft.com/office/officeart/2018/2/layout/IconVerticalSolidList"/>
    <dgm:cxn modelId="{7B309693-61AC-4B40-A6C6-8BA260FC6014}" type="presParOf" srcId="{8AA9DDE3-F8AE-4180-AF4A-427C7FF38DC5}" destId="{F8EEBCBE-AC57-4265-825D-73B53A20E326}" srcOrd="0" destOrd="0" presId="urn:microsoft.com/office/officeart/2018/2/layout/IconVerticalSolidList"/>
    <dgm:cxn modelId="{94CBCE0A-1187-42D7-B2FE-3364C267776B}" type="presParOf" srcId="{8AA9DDE3-F8AE-4180-AF4A-427C7FF38DC5}" destId="{330E26A4-3652-4071-ACE3-8CD92706A23A}" srcOrd="1" destOrd="0" presId="urn:microsoft.com/office/officeart/2018/2/layout/IconVerticalSolidList"/>
    <dgm:cxn modelId="{C94DBBE7-7686-4A8F-AC39-610769FC2D68}" type="presParOf" srcId="{8AA9DDE3-F8AE-4180-AF4A-427C7FF38DC5}" destId="{3BF12CC4-0107-4150-9636-A1D0051746D5}" srcOrd="2" destOrd="0" presId="urn:microsoft.com/office/officeart/2018/2/layout/IconVerticalSolidList"/>
    <dgm:cxn modelId="{41EBAF92-B780-4C79-9AF7-985393F2D037}" type="presParOf" srcId="{8AA9DDE3-F8AE-4180-AF4A-427C7FF38DC5}" destId="{ACB5110F-F0FF-40E3-AC11-1FDDB0CBB891}" srcOrd="3" destOrd="0" presId="urn:microsoft.com/office/officeart/2018/2/layout/IconVerticalSolidList"/>
    <dgm:cxn modelId="{AAB0C51D-E322-4B2D-B9CD-F207F9B053EE}" type="presParOf" srcId="{E6894360-EEEF-46FF-A8F2-5EB144EA985A}" destId="{CF27AC1B-47CD-4026-9598-C23221E9B148}" srcOrd="3" destOrd="0" presId="urn:microsoft.com/office/officeart/2018/2/layout/IconVerticalSolidList"/>
    <dgm:cxn modelId="{4BDEE2CD-335B-4E83-9CF0-31F277891D80}" type="presParOf" srcId="{E6894360-EEEF-46FF-A8F2-5EB144EA985A}" destId="{5D401D21-68FC-4E03-82D3-D92BE69BD746}" srcOrd="4" destOrd="0" presId="urn:microsoft.com/office/officeart/2018/2/layout/IconVerticalSolidList"/>
    <dgm:cxn modelId="{5A6C5268-F488-48AB-BBCD-B70A229A38E7}" type="presParOf" srcId="{5D401D21-68FC-4E03-82D3-D92BE69BD746}" destId="{84BC7CB5-2728-4736-8DA4-61912916D1EF}" srcOrd="0" destOrd="0" presId="urn:microsoft.com/office/officeart/2018/2/layout/IconVerticalSolidList"/>
    <dgm:cxn modelId="{BD21D5F0-9CC8-490E-BE02-B208E8EB7672}" type="presParOf" srcId="{5D401D21-68FC-4E03-82D3-D92BE69BD746}" destId="{CF545C08-5CC1-49A3-8066-BFE11B3E0C05}" srcOrd="1" destOrd="0" presId="urn:microsoft.com/office/officeart/2018/2/layout/IconVerticalSolidList"/>
    <dgm:cxn modelId="{25694787-5581-4A60-A668-8D699117DFBA}" type="presParOf" srcId="{5D401D21-68FC-4E03-82D3-D92BE69BD746}" destId="{17DF3F36-54A5-40C9-9FCA-267DFDD0817A}" srcOrd="2" destOrd="0" presId="urn:microsoft.com/office/officeart/2018/2/layout/IconVerticalSolidList"/>
    <dgm:cxn modelId="{E2A96564-6C35-4246-81B3-4E59EF0D2B18}" type="presParOf" srcId="{5D401D21-68FC-4E03-82D3-D92BE69BD746}" destId="{9C355090-DDF7-44E4-B62E-87772F40D185}" srcOrd="3" destOrd="0" presId="urn:microsoft.com/office/officeart/2018/2/layout/IconVerticalSolidList"/>
    <dgm:cxn modelId="{0A90338D-480F-45FA-B259-99C116841CAB}" type="presParOf" srcId="{E6894360-EEEF-46FF-A8F2-5EB144EA985A}" destId="{68E4C2BE-3CA0-4FF1-A888-1635F711CCC0}" srcOrd="5" destOrd="0" presId="urn:microsoft.com/office/officeart/2018/2/layout/IconVerticalSolidList"/>
    <dgm:cxn modelId="{67E6BC16-622F-4BE8-9B95-4934DD9698E2}" type="presParOf" srcId="{E6894360-EEEF-46FF-A8F2-5EB144EA985A}" destId="{E2714054-BB44-4941-BA05-3DF662CB03B9}" srcOrd="6" destOrd="0" presId="urn:microsoft.com/office/officeart/2018/2/layout/IconVerticalSolidList"/>
    <dgm:cxn modelId="{ABA1E114-4277-4D4F-9A35-98607AE77CD4}" type="presParOf" srcId="{E2714054-BB44-4941-BA05-3DF662CB03B9}" destId="{D5C5BF33-848C-403D-93B6-6D53BBDF0D2C}" srcOrd="0" destOrd="0" presId="urn:microsoft.com/office/officeart/2018/2/layout/IconVerticalSolidList"/>
    <dgm:cxn modelId="{70263D55-C948-49FC-8163-1D42E17BCA19}" type="presParOf" srcId="{E2714054-BB44-4941-BA05-3DF662CB03B9}" destId="{3F48C5D3-6E5C-4CB2-8853-25D3FF322BBE}" srcOrd="1" destOrd="0" presId="urn:microsoft.com/office/officeart/2018/2/layout/IconVerticalSolidList"/>
    <dgm:cxn modelId="{E5A45285-BD5F-4CCD-9FAC-794A7CA7E681}" type="presParOf" srcId="{E2714054-BB44-4941-BA05-3DF662CB03B9}" destId="{F2F3CE87-C995-42E3-91C7-1EE2B72A70EC}" srcOrd="2" destOrd="0" presId="urn:microsoft.com/office/officeart/2018/2/layout/IconVerticalSolidList"/>
    <dgm:cxn modelId="{14AFE9B8-58A1-45C1-8567-7C2B09360079}" type="presParOf" srcId="{E2714054-BB44-4941-BA05-3DF662CB03B9}" destId="{8A533C4A-E04C-4C2F-880D-742505D22744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25B9D9-66B2-4099-B36D-00C1C73BEC57}">
      <dsp:nvSpPr>
        <dsp:cNvPr id="0" name=""/>
        <dsp:cNvSpPr/>
      </dsp:nvSpPr>
      <dsp:spPr>
        <a:xfrm>
          <a:off x="0" y="1979"/>
          <a:ext cx="6190459" cy="100310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7CBF90E-15C0-4C04-9D36-51B7D98E6F71}">
      <dsp:nvSpPr>
        <dsp:cNvPr id="0" name=""/>
        <dsp:cNvSpPr/>
      </dsp:nvSpPr>
      <dsp:spPr>
        <a:xfrm>
          <a:off x="303439" y="227678"/>
          <a:ext cx="551708" cy="55170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950C30-1F3F-4639-8CE7-64267FBD3B9E}">
      <dsp:nvSpPr>
        <dsp:cNvPr id="0" name=""/>
        <dsp:cNvSpPr/>
      </dsp:nvSpPr>
      <dsp:spPr>
        <a:xfrm>
          <a:off x="1158587" y="1979"/>
          <a:ext cx="5031871" cy="10031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162" tIns="106162" rIns="106162" bIns="106162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baseline="0"/>
            <a:t>Learn practical strategies for implementing LCA tools that deliver real results </a:t>
          </a:r>
          <a:endParaRPr lang="en-US" sz="1800" kern="1200"/>
        </a:p>
      </dsp:txBody>
      <dsp:txXfrm>
        <a:off x="1158587" y="1979"/>
        <a:ext cx="5031871" cy="1003106"/>
      </dsp:txXfrm>
    </dsp:sp>
    <dsp:sp modelId="{EBD887F4-06EE-40CC-B8DB-1A5631067D92}">
      <dsp:nvSpPr>
        <dsp:cNvPr id="0" name=""/>
        <dsp:cNvSpPr/>
      </dsp:nvSpPr>
      <dsp:spPr>
        <a:xfrm>
          <a:off x="0" y="1255861"/>
          <a:ext cx="6190459" cy="100310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3D822F1-7585-4C0B-BFCC-F3BC2F044EFF}">
      <dsp:nvSpPr>
        <dsp:cNvPr id="0" name=""/>
        <dsp:cNvSpPr/>
      </dsp:nvSpPr>
      <dsp:spPr>
        <a:xfrm>
          <a:off x="303439" y="1481560"/>
          <a:ext cx="551708" cy="55170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EA1CAE-2C0C-4775-B498-708C9EEB8A5E}">
      <dsp:nvSpPr>
        <dsp:cNvPr id="0" name=""/>
        <dsp:cNvSpPr/>
      </dsp:nvSpPr>
      <dsp:spPr>
        <a:xfrm>
          <a:off x="1158587" y="1255861"/>
          <a:ext cx="5031871" cy="10031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162" tIns="106162" rIns="106162" bIns="106162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baseline="0"/>
            <a:t>Choose the right software, set up reliable data systems, and create actionable insights </a:t>
          </a:r>
          <a:endParaRPr lang="en-US" sz="1800" kern="1200"/>
        </a:p>
      </dsp:txBody>
      <dsp:txXfrm>
        <a:off x="1158587" y="1255861"/>
        <a:ext cx="5031871" cy="1003106"/>
      </dsp:txXfrm>
    </dsp:sp>
    <dsp:sp modelId="{F31F43B7-0410-4711-B988-5335BAC11D56}">
      <dsp:nvSpPr>
        <dsp:cNvPr id="0" name=""/>
        <dsp:cNvSpPr/>
      </dsp:nvSpPr>
      <dsp:spPr>
        <a:xfrm>
          <a:off x="0" y="2509744"/>
          <a:ext cx="6190459" cy="100310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AB07F00-0656-427E-AC22-D2821B41B344}">
      <dsp:nvSpPr>
        <dsp:cNvPr id="0" name=""/>
        <dsp:cNvSpPr/>
      </dsp:nvSpPr>
      <dsp:spPr>
        <a:xfrm>
          <a:off x="303439" y="2735443"/>
          <a:ext cx="551708" cy="551708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390E1A-4D45-4A2A-B1C3-F50499A1FB5F}">
      <dsp:nvSpPr>
        <dsp:cNvPr id="0" name=""/>
        <dsp:cNvSpPr/>
      </dsp:nvSpPr>
      <dsp:spPr>
        <a:xfrm>
          <a:off x="1158587" y="2509744"/>
          <a:ext cx="5031871" cy="10031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162" tIns="106162" rIns="106162" bIns="106162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baseline="0"/>
            <a:t>Get a roadmap for starting or improving your LCA work </a:t>
          </a:r>
          <a:endParaRPr lang="en-US" sz="1800" kern="1200"/>
        </a:p>
      </dsp:txBody>
      <dsp:txXfrm>
        <a:off x="1158587" y="2509744"/>
        <a:ext cx="5031871" cy="1003106"/>
      </dsp:txXfrm>
    </dsp:sp>
    <dsp:sp modelId="{ACC8AF22-458C-444F-961B-B2A1E4B5EC1A}">
      <dsp:nvSpPr>
        <dsp:cNvPr id="0" name=""/>
        <dsp:cNvSpPr/>
      </dsp:nvSpPr>
      <dsp:spPr>
        <a:xfrm>
          <a:off x="0" y="3763627"/>
          <a:ext cx="6190459" cy="100310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8CFDA33-2CF4-4EC4-A7E1-842D725E66D9}">
      <dsp:nvSpPr>
        <dsp:cNvPr id="0" name=""/>
        <dsp:cNvSpPr/>
      </dsp:nvSpPr>
      <dsp:spPr>
        <a:xfrm>
          <a:off x="303439" y="3989326"/>
          <a:ext cx="551708" cy="551708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327FEF-61B6-4A8F-9762-31E3CB38DA3F}">
      <dsp:nvSpPr>
        <dsp:cNvPr id="0" name=""/>
        <dsp:cNvSpPr/>
      </dsp:nvSpPr>
      <dsp:spPr>
        <a:xfrm>
          <a:off x="1158587" y="3763627"/>
          <a:ext cx="5031871" cy="10031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162" tIns="106162" rIns="106162" bIns="106162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baseline="0"/>
            <a:t>Focus on real-world applications and lessons from similar organizations </a:t>
          </a:r>
          <a:endParaRPr lang="en-US" sz="1800" kern="1200"/>
        </a:p>
      </dsp:txBody>
      <dsp:txXfrm>
        <a:off x="1158587" y="3763627"/>
        <a:ext cx="5031871" cy="100310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CDED86-86CB-480B-9CA1-53EA55FDD9B2}">
      <dsp:nvSpPr>
        <dsp:cNvPr id="0" name=""/>
        <dsp:cNvSpPr/>
      </dsp:nvSpPr>
      <dsp:spPr>
        <a:xfrm>
          <a:off x="773807" y="1318218"/>
          <a:ext cx="619045" cy="71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1C6B1B-A95B-42C9-A102-880450F39D8F}">
      <dsp:nvSpPr>
        <dsp:cNvPr id="0" name=""/>
        <dsp:cNvSpPr/>
      </dsp:nvSpPr>
      <dsp:spPr>
        <a:xfrm>
          <a:off x="1429996" y="1266254"/>
          <a:ext cx="71190" cy="133481"/>
        </a:xfrm>
        <a:prstGeom prst="chevron">
          <a:avLst>
            <a:gd name="adj" fmla="val 90000"/>
          </a:avLst>
        </a:prstGeom>
        <a:solidFill>
          <a:schemeClr val="accent2">
            <a:tint val="40000"/>
            <a:alpha val="90000"/>
            <a:hueOff val="-893950"/>
            <a:satOff val="-524"/>
            <a:lumOff val="-65"/>
            <a:alphaOff val="0"/>
          </a:schemeClr>
        </a:solidFill>
        <a:ln w="15875" cap="rnd" cmpd="sng" algn="ctr">
          <a:solidFill>
            <a:schemeClr val="accent2">
              <a:tint val="40000"/>
              <a:alpha val="90000"/>
              <a:hueOff val="-893950"/>
              <a:satOff val="-524"/>
              <a:lumOff val="-6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781C63-1E32-4BB9-AF57-17A63FB14409}">
      <dsp:nvSpPr>
        <dsp:cNvPr id="0" name=""/>
        <dsp:cNvSpPr/>
      </dsp:nvSpPr>
      <dsp:spPr>
        <a:xfrm>
          <a:off x="407655" y="1029483"/>
          <a:ext cx="577542" cy="577542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412" tIns="22412" rIns="22412" bIns="22412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1</a:t>
          </a:r>
        </a:p>
      </dsp:txBody>
      <dsp:txXfrm>
        <a:off x="492234" y="1114062"/>
        <a:ext cx="408384" cy="408384"/>
      </dsp:txXfrm>
    </dsp:sp>
    <dsp:sp modelId="{7E4DD8B1-9F66-4906-84FF-5B22ABE6E749}">
      <dsp:nvSpPr>
        <dsp:cNvPr id="0" name=""/>
        <dsp:cNvSpPr/>
      </dsp:nvSpPr>
      <dsp:spPr>
        <a:xfrm>
          <a:off x="0" y="1772338"/>
          <a:ext cx="1392853" cy="1965600"/>
        </a:xfrm>
        <a:prstGeom prst="upArrowCallout">
          <a:avLst>
            <a:gd name="adj1" fmla="val 50000"/>
            <a:gd name="adj2" fmla="val 20000"/>
            <a:gd name="adj3" fmla="val 20000"/>
            <a:gd name="adj4" fmla="val 100000"/>
          </a:avLst>
        </a:prstGeom>
        <a:solidFill>
          <a:schemeClr val="accent2">
            <a:tint val="40000"/>
            <a:alpha val="90000"/>
            <a:hueOff val="-1787899"/>
            <a:satOff val="-1048"/>
            <a:lumOff val="-131"/>
            <a:alphaOff val="0"/>
          </a:schemeClr>
        </a:solidFill>
        <a:ln w="15875" cap="rnd" cmpd="sng" algn="ctr">
          <a:solidFill>
            <a:schemeClr val="accent2">
              <a:tint val="40000"/>
              <a:alpha val="90000"/>
              <a:hueOff val="-1787899"/>
              <a:satOff val="-1048"/>
              <a:lumOff val="-13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9870" tIns="165100" rIns="109870" bIns="16510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0" i="0" kern="1200" baseline="0"/>
            <a:t>Choose based on complexity needs, user interface comfort, and industry coverage </a:t>
          </a:r>
          <a:endParaRPr lang="en-US" sz="1100" kern="1200"/>
        </a:p>
      </dsp:txBody>
      <dsp:txXfrm>
        <a:off x="0" y="2050909"/>
        <a:ext cx="1392853" cy="1687029"/>
      </dsp:txXfrm>
    </dsp:sp>
    <dsp:sp modelId="{D2FB6131-AFF1-4370-BEF0-96B9BCBEB5E3}">
      <dsp:nvSpPr>
        <dsp:cNvPr id="0" name=""/>
        <dsp:cNvSpPr/>
      </dsp:nvSpPr>
      <dsp:spPr>
        <a:xfrm>
          <a:off x="1547614" y="1318720"/>
          <a:ext cx="1392853" cy="72"/>
        </a:xfrm>
        <a:prstGeom prst="rect">
          <a:avLst/>
        </a:prstGeom>
        <a:solidFill>
          <a:schemeClr val="accent2">
            <a:tint val="40000"/>
            <a:alpha val="90000"/>
            <a:hueOff val="-2681849"/>
            <a:satOff val="-1573"/>
            <a:lumOff val="-196"/>
            <a:alphaOff val="0"/>
          </a:schemeClr>
        </a:solidFill>
        <a:ln w="15875" cap="rnd" cmpd="sng" algn="ctr">
          <a:solidFill>
            <a:schemeClr val="accent2">
              <a:tint val="40000"/>
              <a:alpha val="90000"/>
              <a:hueOff val="-2681849"/>
              <a:satOff val="-1573"/>
              <a:lumOff val="-19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22D63A8-0F97-4AED-8906-331BFD739A22}">
      <dsp:nvSpPr>
        <dsp:cNvPr id="0" name=""/>
        <dsp:cNvSpPr/>
      </dsp:nvSpPr>
      <dsp:spPr>
        <a:xfrm>
          <a:off x="2977610" y="1266666"/>
          <a:ext cx="71190" cy="133946"/>
        </a:xfrm>
        <a:prstGeom prst="chevron">
          <a:avLst>
            <a:gd name="adj" fmla="val 90000"/>
          </a:avLst>
        </a:prstGeom>
        <a:solidFill>
          <a:schemeClr val="accent2">
            <a:tint val="40000"/>
            <a:alpha val="90000"/>
            <a:hueOff val="-3575799"/>
            <a:satOff val="-2097"/>
            <a:lumOff val="-261"/>
            <a:alphaOff val="0"/>
          </a:schemeClr>
        </a:solidFill>
        <a:ln w="15875" cap="rnd" cmpd="sng" algn="ctr">
          <a:solidFill>
            <a:schemeClr val="accent2">
              <a:tint val="40000"/>
              <a:alpha val="90000"/>
              <a:hueOff val="-3575799"/>
              <a:satOff val="-2097"/>
              <a:lumOff val="-26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F38D416-5E63-47BD-8CE3-D38D6A7C455A}">
      <dsp:nvSpPr>
        <dsp:cNvPr id="0" name=""/>
        <dsp:cNvSpPr/>
      </dsp:nvSpPr>
      <dsp:spPr>
        <a:xfrm>
          <a:off x="1955270" y="1029985"/>
          <a:ext cx="577542" cy="577542"/>
        </a:xfrm>
        <a:prstGeom prst="ellipse">
          <a:avLst/>
        </a:prstGeom>
        <a:solidFill>
          <a:schemeClr val="accent2">
            <a:hueOff val="-2918144"/>
            <a:satOff val="-2633"/>
            <a:lumOff val="-587"/>
            <a:alphaOff val="0"/>
          </a:schemeClr>
        </a:solidFill>
        <a:ln w="15875" cap="rnd" cmpd="sng" algn="ctr">
          <a:solidFill>
            <a:schemeClr val="accent2">
              <a:hueOff val="-2918144"/>
              <a:satOff val="-2633"/>
              <a:lumOff val="-58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412" tIns="22412" rIns="22412" bIns="22412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2</a:t>
          </a:r>
        </a:p>
      </dsp:txBody>
      <dsp:txXfrm>
        <a:off x="2039849" y="1114564"/>
        <a:ext cx="408384" cy="408384"/>
      </dsp:txXfrm>
    </dsp:sp>
    <dsp:sp modelId="{C26294A5-CC45-405E-B218-94E1F6C990E7}">
      <dsp:nvSpPr>
        <dsp:cNvPr id="0" name=""/>
        <dsp:cNvSpPr/>
      </dsp:nvSpPr>
      <dsp:spPr>
        <a:xfrm>
          <a:off x="1547614" y="1773629"/>
          <a:ext cx="1392853" cy="1965600"/>
        </a:xfrm>
        <a:prstGeom prst="upArrowCallout">
          <a:avLst>
            <a:gd name="adj1" fmla="val 50000"/>
            <a:gd name="adj2" fmla="val 20000"/>
            <a:gd name="adj3" fmla="val 20000"/>
            <a:gd name="adj4" fmla="val 100000"/>
          </a:avLst>
        </a:prstGeom>
        <a:solidFill>
          <a:schemeClr val="accent2">
            <a:tint val="40000"/>
            <a:alpha val="90000"/>
            <a:hueOff val="-4469749"/>
            <a:satOff val="-2621"/>
            <a:lumOff val="-326"/>
            <a:alphaOff val="0"/>
          </a:schemeClr>
        </a:solidFill>
        <a:ln w="15875" cap="rnd" cmpd="sng" algn="ctr">
          <a:solidFill>
            <a:schemeClr val="accent2">
              <a:tint val="40000"/>
              <a:alpha val="90000"/>
              <a:hueOff val="-4469749"/>
              <a:satOff val="-2621"/>
              <a:lumOff val="-32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9870" tIns="165100" rIns="109870" bIns="16510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0" i="0" kern="1200" baseline="0"/>
            <a:t>Ensure software handles your most common analysis types </a:t>
          </a:r>
          <a:endParaRPr lang="en-US" sz="1100" kern="1200"/>
        </a:p>
      </dsp:txBody>
      <dsp:txXfrm>
        <a:off x="1547614" y="2052200"/>
        <a:ext cx="1392853" cy="1687029"/>
      </dsp:txXfrm>
    </dsp:sp>
    <dsp:sp modelId="{57AADB72-E4CF-47EF-AA30-F1A50158CEBB}">
      <dsp:nvSpPr>
        <dsp:cNvPr id="0" name=""/>
        <dsp:cNvSpPr/>
      </dsp:nvSpPr>
      <dsp:spPr>
        <a:xfrm>
          <a:off x="3095229" y="1318720"/>
          <a:ext cx="1392853" cy="72"/>
        </a:xfrm>
        <a:prstGeom prst="rect">
          <a:avLst/>
        </a:prstGeom>
        <a:solidFill>
          <a:schemeClr val="accent2">
            <a:tint val="40000"/>
            <a:alpha val="90000"/>
            <a:hueOff val="-5363698"/>
            <a:satOff val="-3145"/>
            <a:lumOff val="-392"/>
            <a:alphaOff val="0"/>
          </a:schemeClr>
        </a:solidFill>
        <a:ln w="15875" cap="rnd" cmpd="sng" algn="ctr">
          <a:solidFill>
            <a:schemeClr val="accent2">
              <a:tint val="40000"/>
              <a:alpha val="90000"/>
              <a:hueOff val="-5363698"/>
              <a:satOff val="-3145"/>
              <a:lumOff val="-39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B1F3E28-27CA-4168-B02C-0B8CBE4AA469}">
      <dsp:nvSpPr>
        <dsp:cNvPr id="0" name=""/>
        <dsp:cNvSpPr/>
      </dsp:nvSpPr>
      <dsp:spPr>
        <a:xfrm>
          <a:off x="4525225" y="1266666"/>
          <a:ext cx="71190" cy="133946"/>
        </a:xfrm>
        <a:prstGeom prst="chevron">
          <a:avLst>
            <a:gd name="adj" fmla="val 90000"/>
          </a:avLst>
        </a:prstGeom>
        <a:solidFill>
          <a:schemeClr val="accent2">
            <a:tint val="40000"/>
            <a:alpha val="90000"/>
            <a:hueOff val="-6257648"/>
            <a:satOff val="-3669"/>
            <a:lumOff val="-457"/>
            <a:alphaOff val="0"/>
          </a:schemeClr>
        </a:solidFill>
        <a:ln w="15875" cap="rnd" cmpd="sng" algn="ctr">
          <a:solidFill>
            <a:schemeClr val="accent2">
              <a:tint val="40000"/>
              <a:alpha val="90000"/>
              <a:hueOff val="-6257648"/>
              <a:satOff val="-3669"/>
              <a:lumOff val="-45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F236CF6-1702-4B44-A494-DF12C286C2C8}">
      <dsp:nvSpPr>
        <dsp:cNvPr id="0" name=""/>
        <dsp:cNvSpPr/>
      </dsp:nvSpPr>
      <dsp:spPr>
        <a:xfrm>
          <a:off x="3502884" y="1029985"/>
          <a:ext cx="577542" cy="577542"/>
        </a:xfrm>
        <a:prstGeom prst="ellipse">
          <a:avLst/>
        </a:prstGeom>
        <a:solidFill>
          <a:schemeClr val="accent2">
            <a:hueOff val="-5836287"/>
            <a:satOff val="-5267"/>
            <a:lumOff val="-1175"/>
            <a:alphaOff val="0"/>
          </a:schemeClr>
        </a:solidFill>
        <a:ln w="15875" cap="rnd" cmpd="sng" algn="ctr">
          <a:solidFill>
            <a:schemeClr val="accent2">
              <a:hueOff val="-5836287"/>
              <a:satOff val="-5267"/>
              <a:lumOff val="-117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412" tIns="22412" rIns="22412" bIns="22412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3</a:t>
          </a:r>
        </a:p>
      </dsp:txBody>
      <dsp:txXfrm>
        <a:off x="3587463" y="1114564"/>
        <a:ext cx="408384" cy="408384"/>
      </dsp:txXfrm>
    </dsp:sp>
    <dsp:sp modelId="{C6E2F221-22CC-4D52-915F-322EA2F92805}">
      <dsp:nvSpPr>
        <dsp:cNvPr id="0" name=""/>
        <dsp:cNvSpPr/>
      </dsp:nvSpPr>
      <dsp:spPr>
        <a:xfrm>
          <a:off x="3095229" y="1773629"/>
          <a:ext cx="1392853" cy="1965600"/>
        </a:xfrm>
        <a:prstGeom prst="upArrowCallout">
          <a:avLst>
            <a:gd name="adj1" fmla="val 50000"/>
            <a:gd name="adj2" fmla="val 20000"/>
            <a:gd name="adj3" fmla="val 20000"/>
            <a:gd name="adj4" fmla="val 100000"/>
          </a:avLst>
        </a:prstGeom>
        <a:solidFill>
          <a:schemeClr val="accent2">
            <a:tint val="40000"/>
            <a:alpha val="90000"/>
            <a:hueOff val="-7151598"/>
            <a:satOff val="-4193"/>
            <a:lumOff val="-522"/>
            <a:alphaOff val="0"/>
          </a:schemeClr>
        </a:solidFill>
        <a:ln w="15875" cap="rnd" cmpd="sng" algn="ctr">
          <a:solidFill>
            <a:schemeClr val="accent2">
              <a:tint val="40000"/>
              <a:alpha val="90000"/>
              <a:hueOff val="-7151598"/>
              <a:satOff val="-4193"/>
              <a:lumOff val="-52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9870" tIns="165100" rIns="109870" bIns="16510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0" i="0" kern="1200" baseline="0"/>
            <a:t>Consider integration with existing systems and data export capabilities </a:t>
          </a:r>
          <a:endParaRPr lang="en-US" sz="1100" kern="1200"/>
        </a:p>
      </dsp:txBody>
      <dsp:txXfrm>
        <a:off x="3095229" y="2052200"/>
        <a:ext cx="1392853" cy="1687029"/>
      </dsp:txXfrm>
    </dsp:sp>
    <dsp:sp modelId="{5D739AF0-62B4-480F-9E14-603D47664871}">
      <dsp:nvSpPr>
        <dsp:cNvPr id="0" name=""/>
        <dsp:cNvSpPr/>
      </dsp:nvSpPr>
      <dsp:spPr>
        <a:xfrm>
          <a:off x="4642844" y="1318720"/>
          <a:ext cx="696426" cy="72"/>
        </a:xfrm>
        <a:prstGeom prst="rect">
          <a:avLst/>
        </a:prstGeom>
        <a:solidFill>
          <a:schemeClr val="accent2">
            <a:tint val="40000"/>
            <a:alpha val="90000"/>
            <a:hueOff val="-8045547"/>
            <a:satOff val="-4718"/>
            <a:lumOff val="-587"/>
            <a:alphaOff val="0"/>
          </a:schemeClr>
        </a:solidFill>
        <a:ln w="15875" cap="rnd" cmpd="sng" algn="ctr">
          <a:solidFill>
            <a:schemeClr val="accent2">
              <a:tint val="40000"/>
              <a:alpha val="90000"/>
              <a:hueOff val="-8045547"/>
              <a:satOff val="-4718"/>
              <a:lumOff val="-58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C312361-2672-4569-9D84-AC21D5B2D160}">
      <dsp:nvSpPr>
        <dsp:cNvPr id="0" name=""/>
        <dsp:cNvSpPr/>
      </dsp:nvSpPr>
      <dsp:spPr>
        <a:xfrm>
          <a:off x="5050499" y="1029985"/>
          <a:ext cx="577542" cy="577542"/>
        </a:xfrm>
        <a:prstGeom prst="ellipse">
          <a:avLst/>
        </a:prstGeom>
        <a:solidFill>
          <a:schemeClr val="accent2">
            <a:hueOff val="-8754431"/>
            <a:satOff val="-7900"/>
            <a:lumOff val="-1762"/>
            <a:alphaOff val="0"/>
          </a:schemeClr>
        </a:solidFill>
        <a:ln w="15875" cap="rnd" cmpd="sng" algn="ctr">
          <a:solidFill>
            <a:schemeClr val="accent2">
              <a:hueOff val="-8754431"/>
              <a:satOff val="-7900"/>
              <a:lumOff val="-176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412" tIns="22412" rIns="22412" bIns="22412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4</a:t>
          </a:r>
        </a:p>
      </dsp:txBody>
      <dsp:txXfrm>
        <a:off x="5135078" y="1114564"/>
        <a:ext cx="408384" cy="408384"/>
      </dsp:txXfrm>
    </dsp:sp>
    <dsp:sp modelId="{1F048852-4618-4378-9C28-FFA70F499CB5}">
      <dsp:nvSpPr>
        <dsp:cNvPr id="0" name=""/>
        <dsp:cNvSpPr/>
      </dsp:nvSpPr>
      <dsp:spPr>
        <a:xfrm>
          <a:off x="4642844" y="1773629"/>
          <a:ext cx="1392853" cy="1965600"/>
        </a:xfrm>
        <a:prstGeom prst="upArrowCallout">
          <a:avLst>
            <a:gd name="adj1" fmla="val 50000"/>
            <a:gd name="adj2" fmla="val 20000"/>
            <a:gd name="adj3" fmla="val 20000"/>
            <a:gd name="adj4" fmla="val 100000"/>
          </a:avLst>
        </a:prstGeom>
        <a:solidFill>
          <a:schemeClr val="accent2">
            <a:tint val="40000"/>
            <a:alpha val="90000"/>
            <a:hueOff val="-9833447"/>
            <a:satOff val="-5766"/>
            <a:lumOff val="-718"/>
            <a:alphaOff val="0"/>
          </a:schemeClr>
        </a:solidFill>
        <a:ln w="15875" cap="rnd" cmpd="sng" algn="ctr">
          <a:solidFill>
            <a:schemeClr val="accent2">
              <a:tint val="40000"/>
              <a:alpha val="90000"/>
              <a:hueOff val="-9833447"/>
              <a:satOff val="-5766"/>
              <a:lumOff val="-71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9870" tIns="165100" rIns="109870" bIns="16510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0" i="0" kern="1200" baseline="0"/>
            <a:t>Don't underestimate importance of customer support and training resources </a:t>
          </a:r>
          <a:endParaRPr lang="en-US" sz="1100" kern="1200"/>
        </a:p>
      </dsp:txBody>
      <dsp:txXfrm>
        <a:off x="4642844" y="2052200"/>
        <a:ext cx="1392853" cy="168702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825C3C-4710-4ACA-9DD6-48FBA768E4CF}">
      <dsp:nvSpPr>
        <dsp:cNvPr id="0" name=""/>
        <dsp:cNvSpPr/>
      </dsp:nvSpPr>
      <dsp:spPr>
        <a:xfrm>
          <a:off x="0" y="1979"/>
          <a:ext cx="6190459" cy="100310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CD3F6B2-C157-4CE7-9F8C-B5945630ECAE}">
      <dsp:nvSpPr>
        <dsp:cNvPr id="0" name=""/>
        <dsp:cNvSpPr/>
      </dsp:nvSpPr>
      <dsp:spPr>
        <a:xfrm>
          <a:off x="303439" y="227678"/>
          <a:ext cx="551708" cy="55170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775DA9-E633-4CFE-8D01-667DE0BD20C9}">
      <dsp:nvSpPr>
        <dsp:cNvPr id="0" name=""/>
        <dsp:cNvSpPr/>
      </dsp:nvSpPr>
      <dsp:spPr>
        <a:xfrm>
          <a:off x="1158587" y="1979"/>
          <a:ext cx="5031871" cy="10031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162" tIns="106162" rIns="106162" bIns="106162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0" i="0" kern="1200" baseline="0"/>
            <a:t>Begin with important but not overly complex pilot project </a:t>
          </a:r>
          <a:endParaRPr lang="en-US" sz="2200" kern="1200"/>
        </a:p>
      </dsp:txBody>
      <dsp:txXfrm>
        <a:off x="1158587" y="1979"/>
        <a:ext cx="5031871" cy="1003106"/>
      </dsp:txXfrm>
    </dsp:sp>
    <dsp:sp modelId="{F8EEBCBE-AC57-4265-825D-73B53A20E326}">
      <dsp:nvSpPr>
        <dsp:cNvPr id="0" name=""/>
        <dsp:cNvSpPr/>
      </dsp:nvSpPr>
      <dsp:spPr>
        <a:xfrm>
          <a:off x="0" y="1255861"/>
          <a:ext cx="6190459" cy="100310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30E26A4-3652-4071-ACE3-8CD92706A23A}">
      <dsp:nvSpPr>
        <dsp:cNvPr id="0" name=""/>
        <dsp:cNvSpPr/>
      </dsp:nvSpPr>
      <dsp:spPr>
        <a:xfrm>
          <a:off x="303439" y="1481560"/>
          <a:ext cx="551708" cy="55170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B5110F-F0FF-40E3-AC11-1FDDB0CBB891}">
      <dsp:nvSpPr>
        <dsp:cNvPr id="0" name=""/>
        <dsp:cNvSpPr/>
      </dsp:nvSpPr>
      <dsp:spPr>
        <a:xfrm>
          <a:off x="1158587" y="1255861"/>
          <a:ext cx="5031871" cy="10031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162" tIns="106162" rIns="106162" bIns="106162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0" i="0" kern="1200" baseline="0"/>
            <a:t>Allow extra time for learning curve and budget for training support </a:t>
          </a:r>
          <a:endParaRPr lang="en-US" sz="2200" kern="1200"/>
        </a:p>
      </dsp:txBody>
      <dsp:txXfrm>
        <a:off x="1158587" y="1255861"/>
        <a:ext cx="5031871" cy="1003106"/>
      </dsp:txXfrm>
    </dsp:sp>
    <dsp:sp modelId="{84BC7CB5-2728-4736-8DA4-61912916D1EF}">
      <dsp:nvSpPr>
        <dsp:cNvPr id="0" name=""/>
        <dsp:cNvSpPr/>
      </dsp:nvSpPr>
      <dsp:spPr>
        <a:xfrm>
          <a:off x="0" y="2509744"/>
          <a:ext cx="6190459" cy="100310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F545C08-5CC1-49A3-8066-BFE11B3E0C05}">
      <dsp:nvSpPr>
        <dsp:cNvPr id="0" name=""/>
        <dsp:cNvSpPr/>
      </dsp:nvSpPr>
      <dsp:spPr>
        <a:xfrm>
          <a:off x="303439" y="2735443"/>
          <a:ext cx="551708" cy="551708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355090-DDF7-44E4-B62E-87772F40D185}">
      <dsp:nvSpPr>
        <dsp:cNvPr id="0" name=""/>
        <dsp:cNvSpPr/>
      </dsp:nvSpPr>
      <dsp:spPr>
        <a:xfrm>
          <a:off x="1158587" y="2509744"/>
          <a:ext cx="5031871" cy="10031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162" tIns="106162" rIns="106162" bIns="106162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0" i="0" kern="1200" baseline="0"/>
            <a:t>Plan integration with existing reporting and decision processes </a:t>
          </a:r>
          <a:endParaRPr lang="en-US" sz="2200" kern="1200"/>
        </a:p>
      </dsp:txBody>
      <dsp:txXfrm>
        <a:off x="1158587" y="2509744"/>
        <a:ext cx="5031871" cy="1003106"/>
      </dsp:txXfrm>
    </dsp:sp>
    <dsp:sp modelId="{D5C5BF33-848C-403D-93B6-6D53BBDF0D2C}">
      <dsp:nvSpPr>
        <dsp:cNvPr id="0" name=""/>
        <dsp:cNvSpPr/>
      </dsp:nvSpPr>
      <dsp:spPr>
        <a:xfrm>
          <a:off x="0" y="3763627"/>
          <a:ext cx="6190459" cy="100310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F48C5D3-6E5C-4CB2-8853-25D3FF322BBE}">
      <dsp:nvSpPr>
        <dsp:cNvPr id="0" name=""/>
        <dsp:cNvSpPr/>
      </dsp:nvSpPr>
      <dsp:spPr>
        <a:xfrm>
          <a:off x="303439" y="3989326"/>
          <a:ext cx="551708" cy="551708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533C4A-E04C-4C2F-880D-742505D22744}">
      <dsp:nvSpPr>
        <dsp:cNvPr id="0" name=""/>
        <dsp:cNvSpPr/>
      </dsp:nvSpPr>
      <dsp:spPr>
        <a:xfrm>
          <a:off x="1158587" y="3763627"/>
          <a:ext cx="5031871" cy="10031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162" tIns="106162" rIns="106162" bIns="106162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0" i="0" kern="1200" baseline="0"/>
            <a:t>Build internal capacity gradually across multiple team members </a:t>
          </a:r>
          <a:endParaRPr lang="en-US" sz="2200" kern="1200"/>
        </a:p>
      </dsp:txBody>
      <dsp:txXfrm>
        <a:off x="1158587" y="3763627"/>
        <a:ext cx="5031871" cy="10031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6/7/layout/LinearArrowProcessNumbered">
  <dgm:title val="Linear Arrow Process Numbered"/>
  <dgm:desc val="Used to show a progression; a timeline; sequential steps in a task, process, or workflow; or to emphasize movement or direction. Automatic numbers have been introduced to show the steps of the process which appears in a circle. Level 1 and Level 2 text appear in a shape called UpArrowCallout. Also the nodes are connected by an arrow like shape emphasizing the process natur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3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w" for="ch" forName="compositeNode" refType="w"/>
      <dgm:constr type="h" for="ch" forName="compositeNode" op="equ"/>
      <dgm:constr type="w" for="ch" forName="sibTransComposite" refType="w" refFor="ch" refForName="compositeNode" fact="0"/>
      <dgm:constr type="w" for="des" forName="parTx"/>
      <dgm:constr type="h" for="des" forName="parTx" op="equ"/>
      <dgm:constr type="h" for="des" forName="parSh" op="equ"/>
      <dgm:constr type="w" for="des" forName="nodeText"/>
      <dgm:constr type="h" for="des" forName="nodeText" op="equ"/>
      <dgm:constr type="w" for="des" forName="parSh"/>
      <dgm:constr type="w" for="des" forName="parSh" op="equ"/>
      <dgm:constr type="primFontSz" for="des" forName="parTx" val="26"/>
      <dgm:constr type="primFontSz" for="des" forName="parTx" op="equ"/>
      <dgm:constr type="primFontSz" for="des" forName="parSh" op="equ"/>
      <dgm:constr type="primFontSz" for="des" forName="nodeText" op="equ"/>
      <dgm:constr type="secFontSz" for="des" forName="nodeText" op="equ"/>
      <dgm:constr type="primFontSz" for="des" forName="sibTransNodeCircle" op="equ"/>
      <dgm:constr type="h" for="des" forName="sibTransNodeCircle" op="equ"/>
      <dgm:constr type="w" for="des" forName="sibTransNodeCircle" op="equ"/>
      <dgm:constr type="h" for="des" forName="parTx" refType="primFontSz" refFor="des" refForName="parTx" fact="1.5"/>
      <dgm:constr type="h" for="ch" forName="compositeNode" refType="h"/>
      <dgm:constr type="h" for="des" forName="parSh" refType="w"/>
      <dgm:constr type="h" for="des" forName="nodeText" refType="primFontSz" refFor="des" refForName="parTx" fact="2.1"/>
      <dgm:constr type="h" for="des" forName="parSh" refType="h" refFor="des" refForName="parTx" op="lte" fact="1.2"/>
      <dgm:constr type="h" for="des" forName="parSh" refType="h" refFor="des" refForName="parTx" op="gte" fact="1.2"/>
    </dgm:constrLst>
    <dgm:ruleLst>
      <dgm:rule type="primFontSz" for="des" forName="parSh" val="5" fact="NaN" max="NaN"/>
    </dgm:ruleLst>
    <dgm:forEach name="Name3" axis="ch" ptType="node">
      <dgm:layoutNode name="compositeNode">
        <dgm:alg type="composite"/>
        <dgm:shape xmlns:r="http://schemas.openxmlformats.org/officeDocument/2006/relationships" r:blip="">
          <dgm:adjLst/>
        </dgm:shape>
        <dgm:presOf/>
        <dgm:choose name="Name004">
          <dgm:if name="Name5" axis="self" ptType="node" func="cnt" op="equ" val="0">
            <dgm:constrLst>
              <dgm:constr type="w" for="ch" forName="parTx" refType="w"/>
              <dgm:constr type="w" for="ch" forName="parSh" refType="w" refFor="ch" refForName="parTx"/>
              <dgm:constr type="w" for="ch" forName="nodeText" refType="w" refFor="ch" refForName="parTx"/>
              <dgm:constr type="t" for="ch" forName="nodeText" refType="b" refFor="ch" refForName="parSh"/>
            </dgm:constrLst>
          </dgm:if>
          <dgm:else name="Name6">
            <dgm:constrLst>
              <dgm:constr type="w" for="ch" forName="parTx" refType="w"/>
              <dgm:constr type="w" for="ch" forName="parSh" refType="w" refFor="ch" refForName="parTx"/>
              <dgm:constr type="w" for="ch" forName="nodeText" refType="w" refFor="ch" refForName="parTx" fact="0.9"/>
              <dgm:constr type="t" for="ch" forName="nodeText" refType="b" refFor="ch" refForName="parSh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zOrderOff="1" hideGeom="1">
            <dgm:adjLst/>
          </dgm:shape>
          <dgm:presOf/>
          <dgm:constrLst>
            <dgm:constr type="h" refType="w" op="lte" fact="0.4"/>
            <dgm:constr type="h"/>
          </dgm:constrLst>
          <dgm:ruleLst>
            <dgm:rule type="h" val="INF" fact="NaN" max="NaN"/>
          </dgm:ruleLst>
        </dgm:layoutNode>
        <dgm:layoutNode name="parSh">
          <dgm:alg type="composite"/>
          <dgm:shape xmlns:r="http://schemas.openxmlformats.org/officeDocument/2006/relationships" r:blip="">
            <dgm:adjLst/>
          </dgm:shape>
          <dgm:presOf axis="self" ptType="node"/>
          <dgm:choose name="casesForFirstAndLastNode">
            <dgm:if name="ifFirstNode" axis="self" ptType="node" func="pos" op="equ" val="1">
              <dgm:choose name="removeLineWhenOnlyOneNode">
                <dgm:if name="ifOnlyOneNode" axis="followSib" ptType="node" func="cnt" op="equ" val="0">
                  <dgm:constrLst>
                    <dgm:constr type="h"/>
                    <dgm:constr type="h" for="ch" forName="lineNode" val="0.002"/>
                    <dgm:constr type="w" for="ch" forName="lineNode" refType="w" fact="0"/>
                    <dgm:constr type="w" for="ch" forName="lineArrowNode" refType="w" fact="0"/>
                    <dgm:constr type="h" for="ch" forName="lineArrowNode" refType="h" fact="0"/>
                    <dgm:constr type="ctrY" for="ch" forName="lineNode" refType="ctrY" refFor="ch" refForName="sibTransNodeCircle"/>
                    <dgm:constr type="h" for="ch" forName="sibTransNodeCircle" refType="h" fact="0.9"/>
                    <dgm:constr type="w" for="ch" forName="sibTransNodeCircle" refType="h" refFor="ch" refForName="sibTransNodeCircle"/>
                    <dgm:constr type="ctrX" for="ch" forName="sibTransNodeCircle" refType="w" fact="0.45"/>
                    <dgm:constr type="ctrY" for="ch" forName="sibTransNodeCircle" refType="h" fact="0.25"/>
                    <dgm:constr type="t" for="ch" forName="spacerBetweenCircleAndCallout" refType="b" refFor="ch" refForName="sibTransNodeCircle"/>
                    <dgm:constr type="h" for="ch" forName="spacerBetweenCircleAndCallout" val="4.6"/>
                  </dgm:constrLst>
                </dgm:if>
                <dgm:else name="ifMoreThanOneNode">
                  <dgm:constrLst>
                    <dgm:constr type="h"/>
                    <dgm:constr type="h" for="ch" forName="lineNode" val="0.002"/>
                    <dgm:constr type="w" for="ch" forName="lineNode" refType="w" fact="0.4"/>
                    <dgm:constr type="l" for="ch" forName="lineNode" refType="w" fact="0.5"/>
                    <dgm:constr type="w" for="ch" forName="lineArrowNode" refType="w" fact="0.046"/>
                    <dgm:constr type="h" for="ch" forName="lineArrowNode" refType="h" fact="0.18"/>
                    <dgm:constr type="l" for="ch" forName="lineArrowNode" refType="w" fact="0.924"/>
                    <dgm:constr type="t" for="ch" forName="lineArrowNode" refType="h" fact="0.18"/>
                    <dgm:constr type="ctrY" for="ch" forName="lineNode" refType="ctrY" refFor="ch" refForName="sibTransNodeCircle"/>
                    <dgm:constr type="h" for="ch" forName="sibTransNodeCircle" refType="h" fact="0.9"/>
                    <dgm:constr type="w" for="ch" forName="sibTransNodeCircle" refType="h" refFor="ch" refForName="sibTransNodeCircle"/>
                    <dgm:constr type="ctrX" for="ch" forName="sibTransNodeCircle" refType="w" fact="0.45"/>
                    <dgm:constr type="ctrY" for="ch" forName="sibTransNodeCircle" refType="h" fact="0.25"/>
                    <dgm:constr type="t" for="ch" forName="spacerBetweenCircleAndCallout" refType="b" refFor="ch" refForName="sibTransNodeCircle"/>
                    <dgm:constr type="h" for="ch" forName="spacerBetweenCircleAndCallout" val="4.6"/>
                  </dgm:constrLst>
                </dgm:else>
              </dgm:choose>
            </dgm:if>
            <dgm:if name="ifLastNode" axis="self" ptType="node" func="revPos" op="equ" val="1">
              <dgm:constrLst>
                <dgm:constr type="h"/>
                <dgm:constr type="h" for="ch" forName="lineNode" val="0.002"/>
                <dgm:constr type="w" for="ch" forName="lineNode" refType="w" fact="0.45"/>
                <dgm:constr type="w" for="ch" forName="lineArrowNode" refType="w" fact="0"/>
                <dgm:constr type="h" for="ch" forName="lineArrowNode" refType="h" fact="0"/>
                <dgm:constr type="ctrY" for="ch" forName="lineNode" refType="ctrY" refFor="ch" refForName="sibTransNodeCircle"/>
                <dgm:constr type="h" for="ch" forName="sibTransNodeCircle" refType="h"/>
                <dgm:constr type="w" for="ch" forName="sibTransNodeCircle" refType="h" refFor="ch" refForName="sibTransNodeCircle"/>
                <dgm:constr type="ctrX" for="ch" forName="sibTransNodeCircle" refType="w" fact="0.45"/>
                <dgm:constr type="ctrY" for="ch" forName="sibTransNodeCircle" refType="h" fact="0.25"/>
                <dgm:constr type="t" for="ch" forName="spacerBetweenCircleAndCallout" refType="b" refFor="ch" refForName="sibTransNodeCircle"/>
                <dgm:constr type="h" for="ch" forName="spacerBetweenCircleAndCallout" val="4.6"/>
              </dgm:constrLst>
            </dgm:if>
            <dgm:else name="allOtherNodes">
              <dgm:constrLst>
                <dgm:constr type="h"/>
                <dgm:constr type="h" for="ch" forName="lineNode" val="0.002"/>
                <dgm:constr type="w" for="ch" forName="lineNode" refType="w" fact="0.9"/>
                <dgm:constr type="w" for="ch" forName="lineArrowNode" refType="w" fact="0.046"/>
                <dgm:constr type="h" for="ch" forName="lineArrowNode" refType="h" fact="0.18"/>
                <dgm:constr type="l" for="ch" forName="lineArrowNode" refType="w" fact="0.924"/>
                <dgm:constr type="t" for="ch" forName="lineArrowNode" refType="h" fact="0.18"/>
                <dgm:constr type="ctrY" for="ch" forName="lineNode" refType="ctrY" refFor="ch" refForName="sibTransNodeCircle"/>
                <dgm:constr type="h" for="ch" forName="sibTransNodeCircle" refType="h" fact="0.9"/>
                <dgm:constr type="w" for="ch" forName="sibTransNodeCircle" refType="h" refFor="ch" refForName="sibTransNodeCircle"/>
                <dgm:constr type="ctrX" for="ch" forName="sibTransNodeCircle" refType="w" fact="0.45"/>
                <dgm:constr type="ctrY" for="ch" forName="sibTransNodeCircle" refType="h" fact="0.25"/>
                <dgm:constr type="t" for="ch" forName="spacerBetweenCircleAndCallout" refType="b" refFor="ch" refForName="sibTransNodeCircle"/>
                <dgm:constr type="h" for="ch" forName="spacerBetweenCircleAndCallout" val="4.6"/>
              </dgm:constrLst>
            </dgm:else>
          </dgm:choose>
          <dgm:layoutNode name="lineNode" styleLbl="alignAccFollowNode1">
            <dgm:alg type="sp"/>
            <dgm:shape xmlns:r="http://schemas.openxmlformats.org/officeDocument/2006/relationships" type="rect" r:blip="">
              <dgm:adjLst/>
            </dgm:shape>
            <dgm:presOf/>
            <dgm:constrLst/>
            <dgm:ruleLst/>
          </dgm:layoutNode>
          <dgm:layoutNode name="lineArrowNode" styleLbl="alignAccFollowNode1">
            <dgm:alg type="sp"/>
            <dgm:shape xmlns:r="http://schemas.openxmlformats.org/officeDocument/2006/relationships" type="chevron" r:blip="">
              <dgm:adjLst>
                <dgm:adj idx="1" val="0.9"/>
              </dgm:adjLst>
            </dgm:shape>
            <dgm:presOf/>
            <dgm:ruleLst/>
          </dgm:layoutNode>
          <dgm:forEach name="Name19" axis="followSib" ptType="sibTrans" hideLastTrans="0" cnt="1">
            <dgm:layoutNode name="sibTransNodeCircle" styleLbl="alignNode1">
              <dgm:varLst>
                <dgm:chMax val="0"/>
                <dgm:bulletEnabled/>
              </dgm:varLst>
              <dgm:presOf axis="self" ptType="sibTrans"/>
              <dgm:alg type="tx">
                <dgm:param type="txAnchorVert" val="mid"/>
                <dgm:param type="txAnchorHorzCh" val="ctr"/>
                <dgm:param type="parTxRTLAlign" val="l"/>
              </dgm:alg>
              <dgm:shape xmlns:r="http://schemas.openxmlformats.org/officeDocument/2006/relationships" type="ellipse" r:blip="">
                <dgm:adjLst/>
              </dgm:shape>
              <dgm:constrLst>
                <dgm:constr type="w" refType="h" op="equ"/>
                <dgm:constr type="primFontSz" val="60"/>
                <dgm:constr type="tMarg" refType="w" fact="0.11"/>
                <dgm:constr type="lMarg" refType="w" fact="0.11"/>
                <dgm:constr type="rMarg" refType="w" fact="0.11"/>
                <dgm:constr type="bMarg" refType="w" fact="0.11"/>
              </dgm:constrLst>
              <dgm:ruleLst>
                <dgm:rule type="primFontSz" val="14" fact="NaN" max="NaN"/>
              </dgm:ruleLst>
            </dgm:layoutNode>
            <dgm:layoutNode name="spacerBetweenCircleAndCallout">
              <dgm:varLst/>
              <dgm:presOf/>
              <dgm:alg type="sp"/>
              <dgm:shape xmlns:r="http://schemas.openxmlformats.org/officeDocument/2006/relationships" r:blip="">
                <dgm:adjLst/>
              </dgm:shape>
              <dgm:constrLst/>
              <dgm:ruleLst/>
            </dgm:layoutNode>
          </dgm:forEach>
          <dgm:presOf/>
          <dgm:ruleLst/>
        </dgm:layoutNode>
        <dgm:layoutNode name="nodeText" styleLbl="alignAccFollowNode1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upArrowCallout" r:blip="">
            <dgm:adjLst>
              <dgm:adj idx="1" val="0.5"/>
              <dgm:adj idx="2" val="0.2"/>
              <dgm:adj idx="3" val="0.2"/>
              <dgm:adj idx="4" val="1"/>
            </dgm:adjLst>
          </dgm:shape>
          <dgm:presOf axis="desOrSelf" ptType="node"/>
          <dgm:constrLst>
            <dgm:constr type="secFontSz" val="16"/>
            <dgm:constr type="primFontSz" val="26"/>
            <dgm:constr type="h"/>
            <dgm:constr type="tMarg" val="13"/>
            <dgm:constr type="lMarg" refType="w" fact="0.2236"/>
            <dgm:constr type="rMarg" refType="w" fact="0.2236"/>
            <dgm:constr type="bMarg" val="13"/>
          </dgm:constrLst>
          <dgm:ruleLst>
            <dgm:rule type="secFontSz" val="11" fact="NaN" max="NaN"/>
            <dgm:rule type="primFontSz" val="11" fact="NaN" max="NaN"/>
            <dgm:rule type="h" val="INF" fact="NaN" max="NaN"/>
          </dgm:ruleLst>
        </dgm:layoutNode>
      </dgm:layoutNode>
      <dgm:forEach name="sibTransForEach" axis="followSib" ptType="sibTrans" cnt="1">
        <dgm:layoutNode name="sibTransComposite" styleLbl="alignAccFollowNode1">
          <dgm:alg type="sp"/>
          <dgm:shape xmlns:r="http://schemas.openxmlformats.org/officeDocument/2006/relationships" r:blip="">
            <dgm:adjLst/>
          </dgm:shape>
          <dgm:ruleLst/>
        </dgm:layoutNode>
        <dgm:ruleLst>
          <dgm:rule type="h" val="INF" fact="NaN" max="NaN"/>
        </dgm:ruleLst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0">
            <a:buAutoNum type="arabicParenBoth"/>
          </dgm1611:buPr>
        </dgm1611:autoBuNodeInfo>
      </dgm1611:autoBuNodeInfoLst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84896-A33A-4A43-A0BC-CB013987C390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15C26-1406-4B9E-8E2A-61CF9D76B51A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03235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84896-A33A-4A43-A0BC-CB013987C390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15C26-1406-4B9E-8E2A-61CF9D76B5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400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84896-A33A-4A43-A0BC-CB013987C390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15C26-1406-4B9E-8E2A-61CF9D76B5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7930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84896-A33A-4A43-A0BC-CB013987C390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15C26-1406-4B9E-8E2A-61CF9D76B51A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281567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84896-A33A-4A43-A0BC-CB013987C390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15C26-1406-4B9E-8E2A-61CF9D76B5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020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84896-A33A-4A43-A0BC-CB013987C390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15C26-1406-4B9E-8E2A-61CF9D76B51A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44011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84896-A33A-4A43-A0BC-CB013987C390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15C26-1406-4B9E-8E2A-61CF9D76B5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3165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84896-A33A-4A43-A0BC-CB013987C390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15C26-1406-4B9E-8E2A-61CF9D76B5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0697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84896-A33A-4A43-A0BC-CB013987C390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15C26-1406-4B9E-8E2A-61CF9D76B5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264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84896-A33A-4A43-A0BC-CB013987C390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15C26-1406-4B9E-8E2A-61CF9D76B5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746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84896-A33A-4A43-A0BC-CB013987C390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15C26-1406-4B9E-8E2A-61CF9D76B5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136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84896-A33A-4A43-A0BC-CB013987C390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15C26-1406-4B9E-8E2A-61CF9D76B5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279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84896-A33A-4A43-A0BC-CB013987C390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15C26-1406-4B9E-8E2A-61CF9D76B5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648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84896-A33A-4A43-A0BC-CB013987C390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15C26-1406-4B9E-8E2A-61CF9D76B5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242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84896-A33A-4A43-A0BC-CB013987C390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15C26-1406-4B9E-8E2A-61CF9D76B5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769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84896-A33A-4A43-A0BC-CB013987C390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15C26-1406-4B9E-8E2A-61CF9D76B5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858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84896-A33A-4A43-A0BC-CB013987C390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15C26-1406-4B9E-8E2A-61CF9D76B5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402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1B284896-A33A-4A43-A0BC-CB013987C390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6815C26-1406-4B9E-8E2A-61CF9D76B5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85556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mailto:lakhanc@yorku.ca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B88142C-D3C4-43DC-A844-A7D9ECB0F5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C73C4B-F03D-76FF-A84F-FAE48854B7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4213" y="685799"/>
            <a:ext cx="4781147" cy="4892676"/>
          </a:xfrm>
        </p:spPr>
        <p:txBody>
          <a:bodyPr anchor="ctr">
            <a:normAutofit/>
          </a:bodyPr>
          <a:lstStyle/>
          <a:p>
            <a:pPr algn="r">
              <a:lnSpc>
                <a:spcPct val="90000"/>
              </a:lnSpc>
            </a:pPr>
            <a:r>
              <a:rPr lang="en-US" sz="4000" dirty="0"/>
              <a:t>Practical Implementation of Life Cycle Analysis Tools - PowerPoint Presentation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16DC9EF-092A-4FEF-8A40-0E509CA798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5999" y="0"/>
            <a:ext cx="6096001" cy="6858000"/>
          </a:xfrm>
          <a:prstGeom prst="rect">
            <a:avLst/>
          </a:prstGeom>
          <a:solidFill>
            <a:schemeClr val="bg2">
              <a:alpha val="97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4A54075-EE3B-2A76-9CAD-B145BAFC78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91625" y="685799"/>
            <a:ext cx="4816572" cy="4869981"/>
          </a:xfrm>
        </p:spPr>
        <p:txBody>
          <a:bodyPr anchor="ctr">
            <a:normAutofit/>
          </a:bodyPr>
          <a:lstStyle/>
          <a:p>
            <a:r>
              <a:rPr lang="en-US" sz="4000">
                <a:solidFill>
                  <a:schemeClr val="tx2">
                    <a:lumMod val="60000"/>
                    <a:lumOff val="40000"/>
                  </a:schemeClr>
                </a:solidFill>
              </a:rPr>
              <a:t>By: Dr. Calvin Lakhan</a:t>
            </a:r>
          </a:p>
        </p:txBody>
      </p:sp>
    </p:spTree>
    <p:extLst>
      <p:ext uri="{BB962C8B-B14F-4D97-AF65-F5344CB8AC3E}">
        <p14:creationId xmlns:p14="http://schemas.microsoft.com/office/powerpoint/2010/main" val="3602081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9E61AD9-D8EB-6D0B-F4BE-737F379F67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2C33F367-76E5-4D2A-96B1-4FD443CDD1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dk2">
                  <a:tint val="97000"/>
                  <a:hueMod val="92000"/>
                  <a:satMod val="169000"/>
                  <a:lumMod val="164000"/>
                </a:schemeClr>
              </a:gs>
              <a:gs pos="100000">
                <a:schemeClr val="dk2">
                  <a:shade val="96000"/>
                  <a:satMod val="120000"/>
                  <a:lumMod val="90000"/>
                </a:schemeClr>
              </a:gs>
            </a:gsLst>
            <a:lin ang="612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Snip Diagonal Corner Rectangle 21">
            <a:extLst>
              <a:ext uri="{FF2B5EF4-FFF2-40B4-BE49-F238E27FC236}">
                <a16:creationId xmlns:a16="http://schemas.microsoft.com/office/drawing/2014/main" id="{6F769419-3E73-449D-B62A-0CDEC946A6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8129873" cy="6858002"/>
          </a:xfrm>
          <a:prstGeom prst="snip2DiagRect">
            <a:avLst>
              <a:gd name="adj1" fmla="val 0"/>
              <a:gd name="adj2" fmla="val 0"/>
            </a:avLst>
          </a:prstGeom>
          <a:solidFill>
            <a:schemeClr val="bg1">
              <a:alpha val="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A6515200-42F9-488F-9895-6CDBCD1E87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43185F0E-78D5-4C2D-9239-D3515B4488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D5BD9142-FF9C-4EED-A027-18D095481B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42F547D3-9752-4481-B3A8-50E08610B8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F1999C2F-3D0D-4813-9696-83630A6FEA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EC737390-C9CA-456B-9F40-D7A76EA242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DFB3FBA-2D40-B05D-3C90-0FF6CE965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88661" y="941424"/>
            <a:ext cx="3043896" cy="3248611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>
                <a:solidFill>
                  <a:srgbClr val="FFFFFF"/>
                </a:solidFill>
              </a:rPr>
              <a:t>Getting Started and Scaling Your LCA Work</a:t>
            </a:r>
          </a:p>
        </p:txBody>
      </p:sp>
      <p:graphicFrame>
        <p:nvGraphicFramePr>
          <p:cNvPr id="12" name="Rectangle 1">
            <a:extLst>
              <a:ext uri="{FF2B5EF4-FFF2-40B4-BE49-F238E27FC236}">
                <a16:creationId xmlns:a16="http://schemas.microsoft.com/office/drawing/2014/main" id="{1EFFDCE4-BB0C-711D-BAAD-9CAF12C3A53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4128413"/>
              </p:ext>
            </p:extLst>
          </p:nvPr>
        </p:nvGraphicFramePr>
        <p:xfrm>
          <a:off x="940645" y="941424"/>
          <a:ext cx="6190459" cy="47687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043670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9BF47D5-CBD3-7A43-56F9-DB1EE5D5E8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5C456F8-BB58-A58E-8B7D-4AD1ACC8D8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2C071DD-9162-0843-E57C-80C6E4EBAF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685799"/>
            <a:ext cx="3747111" cy="4892040"/>
          </a:xfrm>
        </p:spPr>
        <p:txBody>
          <a:bodyPr>
            <a:normAutofit/>
          </a:bodyPr>
          <a:lstStyle/>
          <a:p>
            <a:pPr algn="r"/>
            <a:r>
              <a:rPr lang="en-US" dirty="0"/>
              <a:t>Learning from Others' Mistakes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668CBE1-4A02-EB4F-FA3C-42820A1013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0783" y="1532373"/>
            <a:ext cx="0" cy="3198892"/>
          </a:xfrm>
          <a:prstGeom prst="line">
            <a:avLst/>
          </a:prstGeom>
          <a:ln w="19050">
            <a:solidFill>
              <a:schemeClr val="tx1">
                <a:alpha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1">
            <a:extLst>
              <a:ext uri="{FF2B5EF4-FFF2-40B4-BE49-F238E27FC236}">
                <a16:creationId xmlns:a16="http://schemas.microsoft.com/office/drawing/2014/main" id="{C8470A54-BD59-476D-C24C-6462AAF7A430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979987" y="1716367"/>
            <a:ext cx="6420651" cy="2831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Don't analyze everything at once - master basics on one product first 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Invest in data quality upfront to avoid "garbage in, garbage out" 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Focus on improvement opportunities rather than perfect absolute numbers 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Always include sensitivity analysis to understand key assumptions </a:t>
            </a:r>
          </a:p>
        </p:txBody>
      </p:sp>
    </p:spTree>
    <p:extLst>
      <p:ext uri="{BB962C8B-B14F-4D97-AF65-F5344CB8AC3E}">
        <p14:creationId xmlns:p14="http://schemas.microsoft.com/office/powerpoint/2010/main" val="19422971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A45ABBA-0681-40C1-DA2E-886720499E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290FE681-1E05-478A-89DC-5F7AB37CFD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D1AD8E9-1121-600C-F21A-45DE90E99F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685799"/>
            <a:ext cx="3747111" cy="4892040"/>
          </a:xfrm>
        </p:spPr>
        <p:txBody>
          <a:bodyPr>
            <a:normAutofit/>
          </a:bodyPr>
          <a:lstStyle/>
          <a:p>
            <a:pPr algn="r"/>
            <a:r>
              <a:rPr lang="en-US"/>
              <a:t>Growing Your LCA Capabilities Over Time</a:t>
            </a:r>
            <a:endParaRPr lang="en-US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E2F21DC-5F0E-42CF-B89C-C1E25E175C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0783" y="1532373"/>
            <a:ext cx="0" cy="3198892"/>
          </a:xfrm>
          <a:prstGeom prst="line">
            <a:avLst/>
          </a:prstGeom>
          <a:ln w="19050">
            <a:solidFill>
              <a:schemeClr val="tx1">
                <a:alpha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1">
            <a:extLst>
              <a:ext uri="{FF2B5EF4-FFF2-40B4-BE49-F238E27FC236}">
                <a16:creationId xmlns:a16="http://schemas.microsoft.com/office/drawing/2014/main" id="{6E8FA0A5-C447-7CD8-1F77-3210ED10BF2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979962" y="685799"/>
            <a:ext cx="6288260" cy="489204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marR="0" lvl="0" defTabSz="914400" rtl="0" eaLnBrk="0" fontAlgn="base" latinLnBrk="0" hangingPunct="0">
              <a:spcBef>
                <a:spcPct val="0"/>
              </a:spcBef>
              <a:buClrTx/>
              <a:buSzTx/>
              <a:buFont typeface="Wingdings" panose="05000000000000000000" pitchFamily="2" charset="2"/>
              <a:buChar char="Ø"/>
              <a:tabLst/>
            </a:pPr>
            <a:endParaRPr kumimoji="0" lang="en-US" altLang="en-US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R="0" lvl="0" defTabSz="914400" rtl="0" eaLnBrk="0" fontAlgn="base" latinLnBrk="0" hangingPunct="0">
              <a:spcBef>
                <a:spcPct val="0"/>
              </a:spcBef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Uncertainty analysis helps understand confidence levels and data priorities </a:t>
            </a:r>
            <a:endParaRPr kumimoji="0" lang="en-US" altLang="en-US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R="0" lvl="0" defTabSz="914400" rtl="0" eaLnBrk="0" fontAlgn="base" latinLnBrk="0" hangingPunct="0">
              <a:spcBef>
                <a:spcPct val="0"/>
              </a:spcBef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Parametric modeling enables quick scenario testing for design decisions </a:t>
            </a:r>
            <a:endParaRPr kumimoji="0" lang="en-US" altLang="en-US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R="0" lvl="0" defTabSz="914400" rtl="0" eaLnBrk="0" fontAlgn="base" latinLnBrk="0" hangingPunct="0">
              <a:spcBef>
                <a:spcPct val="0"/>
              </a:spcBef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Automated reporting features save time on routine analyses </a:t>
            </a:r>
            <a:endParaRPr kumimoji="0" lang="en-US" altLang="en-US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R="0" lvl="0" defTabSz="914400" rtl="0" eaLnBrk="0" fontAlgn="base" latinLnBrk="0" hangingPunct="0">
              <a:spcBef>
                <a:spcPct val="0"/>
              </a:spcBef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Database integration keeps software current with latest methods </a:t>
            </a:r>
            <a:endParaRPr kumimoji="0" lang="en-US" altLang="en-US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92937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D3080AB-E687-D6F6-4839-55DA8C7E57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6FAA68E-5DCF-A414-9B7A-409110A354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2BC20FC-BCC2-5BB7-61FA-657AC8C593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685799"/>
            <a:ext cx="3747111" cy="4892040"/>
          </a:xfrm>
        </p:spPr>
        <p:txBody>
          <a:bodyPr>
            <a:normAutofit/>
          </a:bodyPr>
          <a:lstStyle/>
          <a:p>
            <a:pPr algn="r"/>
            <a:r>
              <a:rPr lang="en-US" dirty="0"/>
              <a:t>Where LCA Tools Make the Biggest Impact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53F496E-761A-9726-E8E4-D280FDA769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0783" y="1532373"/>
            <a:ext cx="0" cy="3198892"/>
          </a:xfrm>
          <a:prstGeom prst="line">
            <a:avLst/>
          </a:prstGeom>
          <a:ln w="19050">
            <a:solidFill>
              <a:schemeClr val="tx1">
                <a:alpha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1">
            <a:extLst>
              <a:ext uri="{FF2B5EF4-FFF2-40B4-BE49-F238E27FC236}">
                <a16:creationId xmlns:a16="http://schemas.microsoft.com/office/drawing/2014/main" id="{9528E04A-3D48-22FD-EEBA-9B9D3E0A6324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979988" y="1716367"/>
            <a:ext cx="6450010" cy="2831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Product development: Compare design alternatives early in process 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Procurement: Evaluate suppliers and set environmental purchasing criteria 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Operations: Assess infrastructure investments and equipment options 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Communications: Support environmental claims with credible data </a:t>
            </a:r>
          </a:p>
        </p:txBody>
      </p:sp>
    </p:spTree>
    <p:extLst>
      <p:ext uri="{BB962C8B-B14F-4D97-AF65-F5344CB8AC3E}">
        <p14:creationId xmlns:p14="http://schemas.microsoft.com/office/powerpoint/2010/main" val="35379006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51380CD-DFD2-9CA3-68C3-7D39383BAB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290FE681-1E05-478A-89DC-5F7AB37CFD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88585B-2F4E-176C-0040-C98B6F349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685799"/>
            <a:ext cx="3747111" cy="4892040"/>
          </a:xfrm>
        </p:spPr>
        <p:txBody>
          <a:bodyPr>
            <a:normAutofit/>
          </a:bodyPr>
          <a:lstStyle/>
          <a:p>
            <a:pPr algn="r"/>
            <a:r>
              <a:rPr lang="en-US"/>
              <a:t>Making LCA Part of How You Work</a:t>
            </a:r>
            <a:endParaRPr lang="en-US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E2F21DC-5F0E-42CF-B89C-C1E25E175C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0783" y="1532373"/>
            <a:ext cx="0" cy="3198892"/>
          </a:xfrm>
          <a:prstGeom prst="line">
            <a:avLst/>
          </a:prstGeom>
          <a:ln w="19050">
            <a:solidFill>
              <a:schemeClr val="tx1">
                <a:alpha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1">
            <a:extLst>
              <a:ext uri="{FF2B5EF4-FFF2-40B4-BE49-F238E27FC236}">
                <a16:creationId xmlns:a16="http://schemas.microsoft.com/office/drawing/2014/main" id="{A719D4ED-87B7-60A7-9819-F7016C427403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979962" y="685799"/>
            <a:ext cx="6288260" cy="489204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buClrTx/>
              <a:buSzTx/>
              <a:buFontTx/>
              <a:buNone/>
              <a:tabLst/>
            </a:pPr>
            <a:endParaRPr kumimoji="0" lang="en-US" altLang="en-US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R="0" lvl="0" defTabSz="914400" rtl="0" eaLnBrk="0" fontAlgn="base" latinLnBrk="0" hangingPunct="0">
              <a:spcBef>
                <a:spcPct val="0"/>
              </a:spcBef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Build LCA checkpoints into development, procurement, and planning processes </a:t>
            </a:r>
          </a:p>
          <a:p>
            <a:pPr marR="0" lvl="0" defTabSz="914400" rtl="0" eaLnBrk="0" fontAlgn="base" latinLnBrk="0" hangingPunct="0">
              <a:spcBef>
                <a:spcPct val="0"/>
              </a:spcBef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Train decision-makers to understand and use results </a:t>
            </a:r>
          </a:p>
          <a:p>
            <a:pPr marR="0" lvl="0" defTabSz="914400" rtl="0" eaLnBrk="0" fontAlgn="base" latinLnBrk="0" hangingPunct="0">
              <a:spcBef>
                <a:spcPct val="0"/>
              </a:spcBef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Create simple scorecards translating complex results into clear metrics </a:t>
            </a:r>
          </a:p>
          <a:p>
            <a:pPr marR="0" lvl="0" defTabSz="914400" rtl="0" eaLnBrk="0" fontAlgn="base" latinLnBrk="0" hangingPunct="0">
              <a:spcBef>
                <a:spcPct val="0"/>
              </a:spcBef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Establish criteria for when LCA analysis is required </a:t>
            </a:r>
          </a:p>
        </p:txBody>
      </p:sp>
    </p:spTree>
    <p:extLst>
      <p:ext uri="{BB962C8B-B14F-4D97-AF65-F5344CB8AC3E}">
        <p14:creationId xmlns:p14="http://schemas.microsoft.com/office/powerpoint/2010/main" val="183862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795AFE6-3324-C93E-1389-076EE5B0EF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46505E1-C7C5-D3F7-196D-2C80B3B40E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F1CDD4B-7D7E-4931-04F3-C5F77C032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685799"/>
            <a:ext cx="3747111" cy="4892040"/>
          </a:xfrm>
        </p:spPr>
        <p:txBody>
          <a:bodyPr>
            <a:normAutofit/>
          </a:bodyPr>
          <a:lstStyle/>
          <a:p>
            <a:pPr algn="r"/>
            <a:r>
              <a:rPr lang="en-US" dirty="0"/>
              <a:t>When Things Don't Go as Planned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383D0AA-04F6-8027-BB22-2C5D016D51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0783" y="1532373"/>
            <a:ext cx="0" cy="3198892"/>
          </a:xfrm>
          <a:prstGeom prst="line">
            <a:avLst/>
          </a:prstGeom>
          <a:ln w="19050">
            <a:solidFill>
              <a:schemeClr val="tx1">
                <a:alpha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1">
            <a:extLst>
              <a:ext uri="{FF2B5EF4-FFF2-40B4-BE49-F238E27FC236}">
                <a16:creationId xmlns:a16="http://schemas.microsoft.com/office/drawing/2014/main" id="{23897C01-38AC-FC3F-A779-B8602E725CD3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979989" y="1716366"/>
            <a:ext cx="6311594" cy="2831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Check system boundaries if results seem unreasonable 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Verify data compatibility when mixing different database sources 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Simplify models or reduce detail if software performance lags 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Prepare methodology documentation for stakeholder questions </a:t>
            </a:r>
          </a:p>
        </p:txBody>
      </p:sp>
    </p:spTree>
    <p:extLst>
      <p:ext uri="{BB962C8B-B14F-4D97-AF65-F5344CB8AC3E}">
        <p14:creationId xmlns:p14="http://schemas.microsoft.com/office/powerpoint/2010/main" val="21017908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CAF0EA8-AED2-2623-B5F4-DA1CB43CB1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F25B71D-118B-71FB-E8AB-775DCDC3BA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F3796C-048F-D070-F190-F154835F5D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685799"/>
            <a:ext cx="3747111" cy="4892040"/>
          </a:xfrm>
        </p:spPr>
        <p:txBody>
          <a:bodyPr>
            <a:normAutofit/>
          </a:bodyPr>
          <a:lstStyle/>
          <a:p>
            <a:pPr algn="r"/>
            <a:r>
              <a:rPr lang="en-US" dirty="0"/>
              <a:t>Getting Support for Your LCA Initiatives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8DE2FC6-4FF8-320D-40A6-F51C327A77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0783" y="1532373"/>
            <a:ext cx="0" cy="3198892"/>
          </a:xfrm>
          <a:prstGeom prst="line">
            <a:avLst/>
          </a:prstGeom>
          <a:ln w="19050">
            <a:solidFill>
              <a:schemeClr val="tx1">
                <a:alpha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1">
            <a:extLst>
              <a:ext uri="{FF2B5EF4-FFF2-40B4-BE49-F238E27FC236}">
                <a16:creationId xmlns:a16="http://schemas.microsoft.com/office/drawing/2014/main" id="{871FFAF3-A9EE-6419-9B8F-968A78E1AE9E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979987" y="1870254"/>
            <a:ext cx="6340955" cy="25237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Demonstrate quick wins on projects that matter to key stakeholders 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Speak each group's language: costs for finance, actions for operations 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Support decisions people want to make rather than forcing change 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Share success stories from similar organizations </a:t>
            </a:r>
          </a:p>
        </p:txBody>
      </p:sp>
    </p:spTree>
    <p:extLst>
      <p:ext uri="{BB962C8B-B14F-4D97-AF65-F5344CB8AC3E}">
        <p14:creationId xmlns:p14="http://schemas.microsoft.com/office/powerpoint/2010/main" val="4533841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49921E1-FAE2-6F2C-8C65-6C64AC05CB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4CA99DF-87C3-9007-3FE9-0C70C88D7B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E14655-CD33-E253-57F8-23482263D9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685799"/>
            <a:ext cx="3747111" cy="4892040"/>
          </a:xfrm>
        </p:spPr>
        <p:txBody>
          <a:bodyPr>
            <a:normAutofit/>
          </a:bodyPr>
          <a:lstStyle/>
          <a:p>
            <a:pPr algn="r"/>
            <a:r>
              <a:rPr lang="en-US" dirty="0"/>
              <a:t>Staying Current with LCA Best Practices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5CC3885-3D9D-6DBD-25E8-175D3B9333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0783" y="1532373"/>
            <a:ext cx="0" cy="3198892"/>
          </a:xfrm>
          <a:prstGeom prst="line">
            <a:avLst/>
          </a:prstGeom>
          <a:ln w="19050">
            <a:solidFill>
              <a:schemeClr val="tx1">
                <a:alpha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1">
            <a:extLst>
              <a:ext uri="{FF2B5EF4-FFF2-40B4-BE49-F238E27FC236}">
                <a16:creationId xmlns:a16="http://schemas.microsoft.com/office/drawing/2014/main" id="{0858AF8C-2ED7-0FE6-4699-A9A68F73D52A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979988" y="1716366"/>
            <a:ext cx="6395483" cy="2831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Join professional organizations and attend LCA conferences 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Take advantage of software updates and new features 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Review internal procedures based on project lessons learned 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Consider periodic training refreshers for complex projects </a:t>
            </a:r>
          </a:p>
        </p:txBody>
      </p:sp>
    </p:spTree>
    <p:extLst>
      <p:ext uri="{BB962C8B-B14F-4D97-AF65-F5344CB8AC3E}">
        <p14:creationId xmlns:p14="http://schemas.microsoft.com/office/powerpoint/2010/main" val="1383639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745E01F-851C-07E8-ED5E-C1C3CD2642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A1BB3FA-E52D-7742-6675-2DB50818EF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E406E8E-7351-9AE0-C787-09E9CB2FBB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685799"/>
            <a:ext cx="3747111" cy="4892040"/>
          </a:xfrm>
        </p:spPr>
        <p:txBody>
          <a:bodyPr>
            <a:normAutofit/>
          </a:bodyPr>
          <a:lstStyle/>
          <a:p>
            <a:pPr algn="r"/>
            <a:r>
              <a:rPr lang="en-US" dirty="0"/>
              <a:t>Measuring Success and Continuous Improvement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B8D01E8-D9EE-B12B-06D2-BF7A24F208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0783" y="1532373"/>
            <a:ext cx="0" cy="3198892"/>
          </a:xfrm>
          <a:prstGeom prst="line">
            <a:avLst/>
          </a:prstGeom>
          <a:ln w="19050">
            <a:solidFill>
              <a:schemeClr val="tx1">
                <a:alpha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1">
            <a:extLst>
              <a:ext uri="{FF2B5EF4-FFF2-40B4-BE49-F238E27FC236}">
                <a16:creationId xmlns:a16="http://schemas.microsoft.com/office/drawing/2014/main" id="{32CA87FE-1C3C-F9F0-D223-18B28EF2C487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979988" y="1854866"/>
            <a:ext cx="6429040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Track how often results influence decisions and drive improvements 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Monitor time and cost efficiency of LCA processes 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Collect feedback from decision-makers who use your results 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Document lessons learned to refine procedures and communication </a:t>
            </a:r>
          </a:p>
        </p:txBody>
      </p:sp>
    </p:spTree>
    <p:extLst>
      <p:ext uri="{BB962C8B-B14F-4D97-AF65-F5344CB8AC3E}">
        <p14:creationId xmlns:p14="http://schemas.microsoft.com/office/powerpoint/2010/main" val="39338418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8AD2476-5386-84EE-3661-4DB30A6E7F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7935AC-A104-C3AE-15FC-654E9E398A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71C80E-520D-D6D2-B5F4-D1F8A2A952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685799"/>
            <a:ext cx="3747111" cy="4892040"/>
          </a:xfrm>
        </p:spPr>
        <p:txBody>
          <a:bodyPr>
            <a:normAutofit/>
          </a:bodyPr>
          <a:lstStyle/>
          <a:p>
            <a:pPr algn="r"/>
            <a:r>
              <a:rPr lang="en-US" dirty="0"/>
              <a:t>Resources and Next Steps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26E63D3-846A-1630-7BCB-66BF83647A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0783" y="1532373"/>
            <a:ext cx="0" cy="3198892"/>
          </a:xfrm>
          <a:prstGeom prst="line">
            <a:avLst/>
          </a:prstGeom>
          <a:ln w="19050">
            <a:solidFill>
              <a:schemeClr val="tx1">
                <a:alpha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1">
            <a:extLst>
              <a:ext uri="{FF2B5EF4-FFF2-40B4-BE49-F238E27FC236}">
                <a16:creationId xmlns:a16="http://schemas.microsoft.com/office/drawing/2014/main" id="{2335204C-7C20-EF91-C868-050FCA85F804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979988" y="1854866"/>
            <a:ext cx="6450011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Start with free EPA guidance documents and online training 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Connect with other sustainability professionals using LCA tools 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Begin with simple carbon footprint analysis using free tools 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Plan your first pilot project with realistic timeline </a:t>
            </a:r>
          </a:p>
        </p:txBody>
      </p:sp>
    </p:spTree>
    <p:extLst>
      <p:ext uri="{BB962C8B-B14F-4D97-AF65-F5344CB8AC3E}">
        <p14:creationId xmlns:p14="http://schemas.microsoft.com/office/powerpoint/2010/main" val="23061053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2C33F367-76E5-4D2A-96B1-4FD443CDD1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dk2">
                  <a:tint val="97000"/>
                  <a:hueMod val="92000"/>
                  <a:satMod val="169000"/>
                  <a:lumMod val="164000"/>
                </a:schemeClr>
              </a:gs>
              <a:gs pos="100000">
                <a:schemeClr val="dk2">
                  <a:shade val="96000"/>
                  <a:satMod val="120000"/>
                  <a:lumMod val="90000"/>
                </a:schemeClr>
              </a:gs>
            </a:gsLst>
            <a:lin ang="612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Snip Diagonal Corner Rectangle 21">
            <a:extLst>
              <a:ext uri="{FF2B5EF4-FFF2-40B4-BE49-F238E27FC236}">
                <a16:creationId xmlns:a16="http://schemas.microsoft.com/office/drawing/2014/main" id="{6F769419-3E73-449D-B62A-0CDEC946A6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8129873" cy="6858002"/>
          </a:xfrm>
          <a:prstGeom prst="snip2DiagRect">
            <a:avLst>
              <a:gd name="adj1" fmla="val 0"/>
              <a:gd name="adj2" fmla="val 0"/>
            </a:avLst>
          </a:prstGeom>
          <a:solidFill>
            <a:schemeClr val="bg1">
              <a:alpha val="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A6515200-42F9-488F-9895-6CDBCD1E87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43185F0E-78D5-4C2D-9239-D3515B4488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D5BD9142-FF9C-4EED-A027-18D095481B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42F547D3-9752-4481-B3A8-50E08610B8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F1999C2F-3D0D-4813-9696-83630A6FEA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EC737390-C9CA-456B-9F40-D7A76EA242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2AC19F1-644B-0098-1336-7A8352A894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88661" y="941424"/>
            <a:ext cx="3043896" cy="3248611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100">
                <a:solidFill>
                  <a:srgbClr val="FFFFFF"/>
                </a:solidFill>
              </a:rPr>
              <a:t>Making LCA Tools Work for Your Sustainability Goals</a:t>
            </a:r>
          </a:p>
        </p:txBody>
      </p:sp>
      <p:graphicFrame>
        <p:nvGraphicFramePr>
          <p:cNvPr id="12" name="Rectangle 2">
            <a:extLst>
              <a:ext uri="{FF2B5EF4-FFF2-40B4-BE49-F238E27FC236}">
                <a16:creationId xmlns:a16="http://schemas.microsoft.com/office/drawing/2014/main" id="{D88DEA29-BA32-38EC-2EA1-5A9B75D8AD8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6396257"/>
              </p:ext>
            </p:extLst>
          </p:nvPr>
        </p:nvGraphicFramePr>
        <p:xfrm>
          <a:off x="940645" y="941424"/>
          <a:ext cx="6190459" cy="47687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7030370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3EE05C5-72C4-DC25-4D3D-57FEDAF711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BCD134F-499D-1C2B-E80D-64FCF0517A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A27FF89-C1A5-D905-B366-9977DD0480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685799"/>
            <a:ext cx="3747111" cy="4892040"/>
          </a:xfrm>
        </p:spPr>
        <p:txBody>
          <a:bodyPr>
            <a:normAutofit/>
          </a:bodyPr>
          <a:lstStyle/>
          <a:p>
            <a:pPr algn="r"/>
            <a:r>
              <a:rPr lang="en-US" dirty="0"/>
              <a:t>Questions?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8AFA48B-1948-D780-920B-0EA680EFC8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0783" y="1532373"/>
            <a:ext cx="0" cy="3198892"/>
          </a:xfrm>
          <a:prstGeom prst="line">
            <a:avLst/>
          </a:prstGeom>
          <a:ln w="19050">
            <a:solidFill>
              <a:schemeClr val="tx1">
                <a:alpha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1">
            <a:extLst>
              <a:ext uri="{FF2B5EF4-FFF2-40B4-BE49-F238E27FC236}">
                <a16:creationId xmlns:a16="http://schemas.microsoft.com/office/drawing/2014/main" id="{62842937-F4F7-5D83-4F17-615FEF643AA6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979988" y="2624307"/>
            <a:ext cx="6450011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2"/>
              </a:rPr>
              <a:t>lakhanc@yorku.ca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https://www.yorku.ca/euc/research/circular-innovation-hubdev/</a:t>
            </a:r>
          </a:p>
        </p:txBody>
      </p:sp>
    </p:spTree>
    <p:extLst>
      <p:ext uri="{BB962C8B-B14F-4D97-AF65-F5344CB8AC3E}">
        <p14:creationId xmlns:p14="http://schemas.microsoft.com/office/powerpoint/2010/main" val="40093354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6EB6013-E8E7-8B47-1F0E-499745F808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F27FBAE-1CF9-DD57-A7A8-DC08D35A96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B02A824-D361-624E-D8C6-F62D8DFCD2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685799"/>
            <a:ext cx="3747111" cy="4892040"/>
          </a:xfrm>
        </p:spPr>
        <p:txBody>
          <a:bodyPr>
            <a:normAutofit/>
          </a:bodyPr>
          <a:lstStyle/>
          <a:p>
            <a:pPr algn="r"/>
            <a:r>
              <a:rPr lang="en-US" dirty="0"/>
              <a:t>Why LCA Tools Matter for Your Sustainability Work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5949DF1-7233-721D-96C3-000A9543F7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0783" y="1532373"/>
            <a:ext cx="0" cy="3198892"/>
          </a:xfrm>
          <a:prstGeom prst="line">
            <a:avLst/>
          </a:prstGeom>
          <a:ln w="19050">
            <a:solidFill>
              <a:schemeClr val="tx1">
                <a:alpha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1">
            <a:extLst>
              <a:ext uri="{FF2B5EF4-FFF2-40B4-BE49-F238E27FC236}">
                <a16:creationId xmlns:a16="http://schemas.microsoft.com/office/drawing/2014/main" id="{D4CB4DE4-81FA-2B52-0C22-F053F22EE8DE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979988" y="1700978"/>
            <a:ext cx="6527800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Provide hard numbers to back up sustainability initiatives and show progress 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Identify biggest environmental impact areas and cost-saving opportunities 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Meet growing demands for transparent environmental reporting 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Tell stronger stories about environmental performance to stakeholders </a:t>
            </a:r>
          </a:p>
        </p:txBody>
      </p:sp>
    </p:spTree>
    <p:extLst>
      <p:ext uri="{BB962C8B-B14F-4D97-AF65-F5344CB8AC3E}">
        <p14:creationId xmlns:p14="http://schemas.microsoft.com/office/powerpoint/2010/main" val="22136564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E73324B-EBAC-521C-1311-0A04D1B0E7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290FE681-1E05-478A-89DC-5F7AB37CFD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54DE0B4-E88A-B5DA-F439-A1287017E5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685799"/>
            <a:ext cx="3747111" cy="4892040"/>
          </a:xfrm>
        </p:spPr>
        <p:txBody>
          <a:bodyPr>
            <a:normAutofit/>
          </a:bodyPr>
          <a:lstStyle/>
          <a:p>
            <a:pPr algn="r"/>
            <a:r>
              <a:rPr lang="en-US"/>
              <a:t>What's Out There - Your LCA Tool Options</a:t>
            </a:r>
            <a:endParaRPr lang="en-US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E2F21DC-5F0E-42CF-B89C-C1E25E175C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0783" y="1532373"/>
            <a:ext cx="0" cy="3198892"/>
          </a:xfrm>
          <a:prstGeom prst="line">
            <a:avLst/>
          </a:prstGeom>
          <a:ln w="19050">
            <a:solidFill>
              <a:schemeClr val="tx1">
                <a:alpha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2">
            <a:extLst>
              <a:ext uri="{FF2B5EF4-FFF2-40B4-BE49-F238E27FC236}">
                <a16:creationId xmlns:a16="http://schemas.microsoft.com/office/drawing/2014/main" id="{943D698D-4A54-DBBF-F2C6-C47FCA388C63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979962" y="685799"/>
            <a:ext cx="6288260" cy="489204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marR="0" lvl="0" defTabSz="914400" rtl="0" eaLnBrk="0" fontAlgn="base" latinLnBrk="0" hangingPunct="0">
              <a:spcBef>
                <a:spcPct val="0"/>
              </a:spcBef>
              <a:buClrTx/>
              <a:buSzTx/>
              <a:buFont typeface="Wingdings" panose="05000000000000000000" pitchFamily="2" charset="2"/>
              <a:buChar char="Ø"/>
              <a:tabLst/>
            </a:pPr>
            <a:endParaRPr kumimoji="0" lang="en-US" altLang="en-US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R="0" lvl="0" defTabSz="914400" rtl="0" eaLnBrk="0" fontAlgn="base" latinLnBrk="0" hangingPunct="0">
              <a:spcBef>
                <a:spcPct val="0"/>
              </a:spcBef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Range from free EPA databases to commercial platforms like </a:t>
            </a:r>
            <a:r>
              <a:rPr kumimoji="0" lang="en-US" altLang="en-US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SimaPro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and </a:t>
            </a:r>
            <a:r>
              <a:rPr kumimoji="0" lang="en-US" altLang="en-US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GaBi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R="0" lvl="0" defTabSz="914400" rtl="0" eaLnBrk="0" fontAlgn="base" latinLnBrk="0" hangingPunct="0">
              <a:spcBef>
                <a:spcPct val="0"/>
              </a:spcBef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Cloud-based tools offer easy updates and sharing; desktop versions provide data control </a:t>
            </a:r>
            <a:endParaRPr kumimoji="0" lang="en-US" altLang="en-US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R="0" lvl="0" defTabSz="914400" rtl="0" eaLnBrk="0" fontAlgn="base" latinLnBrk="0" hangingPunct="0">
              <a:spcBef>
                <a:spcPct val="0"/>
              </a:spcBef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Industry-specific tools available for construction, food production, and other sectors </a:t>
            </a:r>
            <a:endParaRPr kumimoji="0" lang="en-US" altLang="en-US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R="0" lvl="0" defTabSz="914400" rtl="0" eaLnBrk="0" fontAlgn="base" latinLnBrk="0" hangingPunct="0">
              <a:spcBef>
                <a:spcPct val="0"/>
              </a:spcBef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Match tools to your team's skills, budget, and analysis needs </a:t>
            </a:r>
            <a:endParaRPr kumimoji="0" lang="en-US" altLang="en-US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56904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A2F964C-98CC-5F7B-8A48-C19ADA5B5A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0F8983E-93AB-017F-ED8C-4CFBCBAE24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6B65947-1A7A-058A-274B-4783E87FE3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685799"/>
            <a:ext cx="3747111" cy="4892040"/>
          </a:xfrm>
        </p:spPr>
        <p:txBody>
          <a:bodyPr>
            <a:normAutofit/>
          </a:bodyPr>
          <a:lstStyle/>
          <a:p>
            <a:pPr algn="r"/>
            <a:r>
              <a:rPr lang="en-US" dirty="0"/>
              <a:t>Getting Your Data House in Order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CB4F549-5F01-05E9-97C1-AF8A38C18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0783" y="1532373"/>
            <a:ext cx="0" cy="3198892"/>
          </a:xfrm>
          <a:prstGeom prst="line">
            <a:avLst/>
          </a:prstGeom>
          <a:ln w="19050">
            <a:solidFill>
              <a:schemeClr val="tx1">
                <a:alpha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1">
            <a:extLst>
              <a:ext uri="{FF2B5EF4-FFF2-40B4-BE49-F238E27FC236}">
                <a16:creationId xmlns:a16="http://schemas.microsoft.com/office/drawing/2014/main" id="{2D827D54-F668-AF3D-C07F-A84D3EB3358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979988" y="1716366"/>
            <a:ext cx="6492344" cy="2831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Good results start with accurate data about products, processes, and supply chains 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Prioritize real data from your operations, fill gaps with reliable databases 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Create standard templates and procedures for consistent data collection 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Plan regular data updates and benchmark comparisons </a:t>
            </a:r>
          </a:p>
        </p:txBody>
      </p:sp>
    </p:spTree>
    <p:extLst>
      <p:ext uri="{BB962C8B-B14F-4D97-AF65-F5344CB8AC3E}">
        <p14:creationId xmlns:p14="http://schemas.microsoft.com/office/powerpoint/2010/main" val="14133753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428F8F9-9418-98C8-270C-67AD858B79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>
            <a:extLst>
              <a:ext uri="{FF2B5EF4-FFF2-40B4-BE49-F238E27FC236}">
                <a16:creationId xmlns:a16="http://schemas.microsoft.com/office/drawing/2014/main" id="{2C33F367-76E5-4D2A-96B1-4FD443CDD1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dk2">
                  <a:tint val="97000"/>
                  <a:hueMod val="92000"/>
                  <a:satMod val="169000"/>
                  <a:lumMod val="164000"/>
                </a:schemeClr>
              </a:gs>
              <a:gs pos="100000">
                <a:schemeClr val="dk2">
                  <a:shade val="96000"/>
                  <a:satMod val="120000"/>
                  <a:lumMod val="90000"/>
                </a:schemeClr>
              </a:gs>
            </a:gsLst>
            <a:lin ang="612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Snip Diagonal Corner Rectangle 21">
            <a:extLst>
              <a:ext uri="{FF2B5EF4-FFF2-40B4-BE49-F238E27FC236}">
                <a16:creationId xmlns:a16="http://schemas.microsoft.com/office/drawing/2014/main" id="{6F769419-3E73-449D-B62A-0CDEC946A6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8129873" cy="6858002"/>
          </a:xfrm>
          <a:prstGeom prst="snip2DiagRect">
            <a:avLst>
              <a:gd name="adj1" fmla="val 0"/>
              <a:gd name="adj2" fmla="val 0"/>
            </a:avLst>
          </a:prstGeom>
          <a:solidFill>
            <a:schemeClr val="bg1">
              <a:alpha val="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A6515200-42F9-488F-9895-6CDBCD1E87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43185F0E-78D5-4C2D-9239-D3515B4488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D5BD9142-FF9C-4EED-A027-18D095481B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42F547D3-9752-4481-B3A8-50E08610B8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F1999C2F-3D0D-4813-9696-83630A6FEA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EC737390-C9CA-456B-9F40-D7A76EA242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E14C67A-5220-A8F0-0707-93467FECB8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88661" y="941424"/>
            <a:ext cx="3043896" cy="3248611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How to Pick the Right LCA Software</a:t>
            </a:r>
          </a:p>
        </p:txBody>
      </p:sp>
      <p:graphicFrame>
        <p:nvGraphicFramePr>
          <p:cNvPr id="30" name="Rectangle 1">
            <a:extLst>
              <a:ext uri="{FF2B5EF4-FFF2-40B4-BE49-F238E27FC236}">
                <a16:creationId xmlns:a16="http://schemas.microsoft.com/office/drawing/2014/main" id="{2AE6F785-D51F-D536-E33E-7E4273EE017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965855"/>
              </p:ext>
            </p:extLst>
          </p:nvPr>
        </p:nvGraphicFramePr>
        <p:xfrm>
          <a:off x="940645" y="941424"/>
          <a:ext cx="6190459" cy="47687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56181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49DD1B9-BCCF-CFD1-3B47-8F7FD46CE0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690FB2-7E69-6EE5-E986-FCC186E968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0EB96E-9F7D-3172-F951-893A26A93A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685799"/>
            <a:ext cx="3747111" cy="4892040"/>
          </a:xfrm>
        </p:spPr>
        <p:txBody>
          <a:bodyPr>
            <a:normAutofit/>
          </a:bodyPr>
          <a:lstStyle/>
          <a:p>
            <a:pPr algn="r"/>
            <a:r>
              <a:rPr lang="en-US" dirty="0"/>
              <a:t> Dealing with Real-World Data Challenges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A922A8E-FA00-2771-3733-CAD088E7A5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0783" y="1532373"/>
            <a:ext cx="0" cy="3198892"/>
          </a:xfrm>
          <a:prstGeom prst="line">
            <a:avLst/>
          </a:prstGeom>
          <a:ln w="19050">
            <a:solidFill>
              <a:schemeClr val="tx1">
                <a:alpha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1">
            <a:extLst>
              <a:ext uri="{FF2B5EF4-FFF2-40B4-BE49-F238E27FC236}">
                <a16:creationId xmlns:a16="http://schemas.microsoft.com/office/drawing/2014/main" id="{45943621-9640-C435-27A3-986EDE8A3B8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979988" y="1716367"/>
            <a:ext cx="6527798" cy="2831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Focus resources on accurate data for biggest impact areas 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Document assumptions clearly and test sensitivity of results 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Use tiered approach: primary data first, industry databases second, generic data last 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Keep log of data gaps for future improvements and stakeholder explanations </a:t>
            </a:r>
          </a:p>
        </p:txBody>
      </p:sp>
    </p:spTree>
    <p:extLst>
      <p:ext uri="{BB962C8B-B14F-4D97-AF65-F5344CB8AC3E}">
        <p14:creationId xmlns:p14="http://schemas.microsoft.com/office/powerpoint/2010/main" val="19803819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BE8DECC-4861-F970-6A1C-B39C37E221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290FE681-1E05-478A-89DC-5F7AB37CFD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05F1C4-727B-0E76-9270-FF37DAFD4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685799"/>
            <a:ext cx="3747111" cy="4892040"/>
          </a:xfrm>
        </p:spPr>
        <p:txBody>
          <a:bodyPr>
            <a:normAutofit/>
          </a:bodyPr>
          <a:lstStyle/>
          <a:p>
            <a:pPr algn="r"/>
            <a:r>
              <a:rPr lang="en-US"/>
              <a:t> Turning Numbers into Actionable Insights</a:t>
            </a:r>
            <a:endParaRPr lang="en-US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E2F21DC-5F0E-42CF-B89C-C1E25E175C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0783" y="1532373"/>
            <a:ext cx="0" cy="3198892"/>
          </a:xfrm>
          <a:prstGeom prst="line">
            <a:avLst/>
          </a:prstGeom>
          <a:ln w="19050">
            <a:solidFill>
              <a:schemeClr val="tx1">
                <a:alpha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1">
            <a:extLst>
              <a:ext uri="{FF2B5EF4-FFF2-40B4-BE49-F238E27FC236}">
                <a16:creationId xmlns:a16="http://schemas.microsoft.com/office/drawing/2014/main" id="{B48996C5-3158-BC3B-A011-4763B96140F0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979962" y="685799"/>
            <a:ext cx="6288260" cy="489204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buClrTx/>
              <a:buSzTx/>
              <a:buFontTx/>
              <a:buNone/>
              <a:tabLst/>
            </a:pPr>
            <a:endParaRPr kumimoji="0" lang="en-US" altLang="en-US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R="0" lvl="0" defTabSz="914400" rtl="0" eaLnBrk="0" fontAlgn="base" latinLnBrk="0" hangingPunct="0">
              <a:spcBef>
                <a:spcPct val="0"/>
              </a:spcBef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Identify which life cycle stages contribute most to impacts </a:t>
            </a:r>
            <a:endParaRPr kumimoji="0" lang="en-US" altLang="en-US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R="0" lvl="0" defTabSz="914400" rtl="0" eaLnBrk="0" fontAlgn="base" latinLnBrk="0" hangingPunct="0">
              <a:spcBef>
                <a:spcPct val="0"/>
              </a:spcBef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Compare against benchmarks, previous versions, or competitor data </a:t>
            </a:r>
            <a:endParaRPr kumimoji="0" lang="en-US" altLang="en-US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R="0" lvl="0" defTabSz="914400" rtl="0" eaLnBrk="0" fontAlgn="base" latinLnBrk="0" hangingPunct="0">
              <a:spcBef>
                <a:spcPct val="0"/>
              </a:spcBef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Watch for trade-offs between different impact categories </a:t>
            </a:r>
            <a:endParaRPr kumimoji="0" lang="en-US" altLang="en-US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R="0" lvl="0" defTabSz="914400" rtl="0" eaLnBrk="0" fontAlgn="base" latinLnBrk="0" hangingPunct="0">
              <a:spcBef>
                <a:spcPct val="0"/>
              </a:spcBef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Use scenario analysis to test improvement strategies </a:t>
            </a:r>
            <a:endParaRPr kumimoji="0" lang="en-US" altLang="en-US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27928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FFA6D38-109A-DB90-DE4B-93C23B656C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4DC9101-E8A1-CFEC-5B6A-5E0D83284A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68EB981-026B-31AB-70F9-15CBE2F7EA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685799"/>
            <a:ext cx="3747111" cy="4892040"/>
          </a:xfrm>
        </p:spPr>
        <p:txBody>
          <a:bodyPr>
            <a:normAutofit/>
          </a:bodyPr>
          <a:lstStyle/>
          <a:p>
            <a:pPr algn="r"/>
            <a:r>
              <a:rPr lang="en-US" dirty="0"/>
              <a:t> Making Your Data Tell a Clear Story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7C62830-C86B-9BC4-06C2-9A82AA7501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0783" y="1532373"/>
            <a:ext cx="0" cy="3198892"/>
          </a:xfrm>
          <a:prstGeom prst="line">
            <a:avLst/>
          </a:prstGeom>
          <a:ln w="19050">
            <a:solidFill>
              <a:schemeClr val="tx1">
                <a:alpha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1">
            <a:extLst>
              <a:ext uri="{FF2B5EF4-FFF2-40B4-BE49-F238E27FC236}">
                <a16:creationId xmlns:a16="http://schemas.microsoft.com/office/drawing/2014/main" id="{08178B45-BE98-0B49-121D-2862C5EE35F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979988" y="2024143"/>
            <a:ext cx="6462711" cy="22159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Tailor findings to audience needs: business risks for executives, actions for technical teams 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Use relatable comparisons instead of abstract units 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 transparent about limitations and uncertainties 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Create different presentation versions for different stakeholder groups </a:t>
            </a:r>
          </a:p>
        </p:txBody>
      </p:sp>
    </p:spTree>
    <p:extLst>
      <p:ext uri="{BB962C8B-B14F-4D97-AF65-F5344CB8AC3E}">
        <p14:creationId xmlns:p14="http://schemas.microsoft.com/office/powerpoint/2010/main" val="668793952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97045CC1F167B41A869504B71CB7896" ma:contentTypeVersion="18" ma:contentTypeDescription="Create a new document." ma:contentTypeScope="" ma:versionID="82e893e2faa84d0d44b3e317983e0342">
  <xsd:schema xmlns:xsd="http://www.w3.org/2001/XMLSchema" xmlns:xs="http://www.w3.org/2001/XMLSchema" xmlns:p="http://schemas.microsoft.com/office/2006/metadata/properties" xmlns:ns2="e8f8afb1-d171-4fe2-b1ee-c37526e96862" xmlns:ns3="6bc25813-cab9-44e3-9f08-c823db39bc4c" xmlns:ns4="8eadcd8d-030e-4878-8910-03224e247852" targetNamespace="http://schemas.microsoft.com/office/2006/metadata/properties" ma:root="true" ma:fieldsID="43d894c663bc599d59918d80e44eba90" ns2:_="" ns3:_="" ns4:_="">
    <xsd:import namespace="e8f8afb1-d171-4fe2-b1ee-c37526e96862"/>
    <xsd:import namespace="6bc25813-cab9-44e3-9f08-c823db39bc4c"/>
    <xsd:import namespace="8eadcd8d-030e-4878-8910-03224e24785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f8afb1-d171-4fe2-b1ee-c37526e9686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e4fec5b2-95d0-44f1-aaa2-b121d384708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c25813-cab9-44e3-9f08-c823db39bc4c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adcd8d-030e-4878-8910-03224e247852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27d650b4-443c-4608-97ee-d4cb93de54f9}" ma:internalName="TaxCatchAll" ma:showField="CatchAllData" ma:web="6bc25813-cab9-44e3-9f08-c823db39bc4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eadcd8d-030e-4878-8910-03224e247852" xsi:nil="true"/>
    <lcf76f155ced4ddcb4097134ff3c332f xmlns="e8f8afb1-d171-4fe2-b1ee-c37526e9686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01FCA71-BC64-461B-8425-9946AD3AC75E}"/>
</file>

<file path=customXml/itemProps2.xml><?xml version="1.0" encoding="utf-8"?>
<ds:datastoreItem xmlns:ds="http://schemas.openxmlformats.org/officeDocument/2006/customXml" ds:itemID="{DD6ABE22-3E07-4432-BABC-AF937208DF37}"/>
</file>

<file path=customXml/itemProps3.xml><?xml version="1.0" encoding="utf-8"?>
<ds:datastoreItem xmlns:ds="http://schemas.openxmlformats.org/officeDocument/2006/customXml" ds:itemID="{71102B1F-5F1E-4A2D-9E76-3067EC20F4D6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10654</TotalTime>
  <Words>825</Words>
  <Application>Microsoft Office PowerPoint</Application>
  <PresentationFormat>Widescreen</PresentationFormat>
  <Paragraphs>114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Century Gothic</vt:lpstr>
      <vt:lpstr>Wingdings</vt:lpstr>
      <vt:lpstr>Wingdings 3</vt:lpstr>
      <vt:lpstr>Slice</vt:lpstr>
      <vt:lpstr>Practical Implementation of Life Cycle Analysis Tools - PowerPoint Presentation</vt:lpstr>
      <vt:lpstr>Making LCA Tools Work for Your Sustainability Goals</vt:lpstr>
      <vt:lpstr>Why LCA Tools Matter for Your Sustainability Work</vt:lpstr>
      <vt:lpstr>What's Out There - Your LCA Tool Options</vt:lpstr>
      <vt:lpstr>Getting Your Data House in Order</vt:lpstr>
      <vt:lpstr>How to Pick the Right LCA Software</vt:lpstr>
      <vt:lpstr> Dealing with Real-World Data Challenges</vt:lpstr>
      <vt:lpstr> Turning Numbers into Actionable Insights</vt:lpstr>
      <vt:lpstr> Making Your Data Tell a Clear Story</vt:lpstr>
      <vt:lpstr>Getting Started and Scaling Your LCA Work</vt:lpstr>
      <vt:lpstr>Learning from Others' Mistakes</vt:lpstr>
      <vt:lpstr>Growing Your LCA Capabilities Over Time</vt:lpstr>
      <vt:lpstr>Where LCA Tools Make the Biggest Impact</vt:lpstr>
      <vt:lpstr>Making LCA Part of How You Work</vt:lpstr>
      <vt:lpstr>When Things Don't Go as Planned</vt:lpstr>
      <vt:lpstr>Getting Support for Your LCA Initiatives</vt:lpstr>
      <vt:lpstr>Staying Current with LCA Best Practices</vt:lpstr>
      <vt:lpstr>Measuring Success and Continuous Improvement</vt:lpstr>
      <vt:lpstr>Resources and Next Steps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Calvin Lakhan</dc:creator>
  <cp:lastModifiedBy>Calvin Lakhan</cp:lastModifiedBy>
  <cp:revision>9</cp:revision>
  <dcterms:created xsi:type="dcterms:W3CDTF">2025-05-02T17:05:29Z</dcterms:created>
  <dcterms:modified xsi:type="dcterms:W3CDTF">2025-05-26T18:24:23Z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0x010100E97045CC1F167B41A869504B71CB7896</vt:lpwstr>
  </property>
</Properties>
</file>